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36576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 snapToGrid="0">
      <p:cViewPr>
        <p:scale>
          <a:sx n="30" d="100"/>
          <a:sy n="30" d="100"/>
        </p:scale>
        <p:origin x="126" y="-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4489452"/>
            <a:ext cx="31089600" cy="9550400"/>
          </a:xfrm>
        </p:spPr>
        <p:txBody>
          <a:bodyPr anchor="b"/>
          <a:lstStyle>
            <a:lvl1pPr algn="ctr"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4408152"/>
            <a:ext cx="27432000" cy="6623048"/>
          </a:xfrm>
        </p:spPr>
        <p:txBody>
          <a:bodyPr/>
          <a:lstStyle>
            <a:lvl1pPr marL="0" indent="0" algn="ctr">
              <a:buNone/>
              <a:defRPr sz="9600"/>
            </a:lvl1pPr>
            <a:lvl2pPr marL="1828800" indent="0" algn="ctr">
              <a:buNone/>
              <a:defRPr sz="8000"/>
            </a:lvl2pPr>
            <a:lvl3pPr marL="3657600" indent="0" algn="ctr">
              <a:buNone/>
              <a:defRPr sz="7200"/>
            </a:lvl3pPr>
            <a:lvl4pPr marL="5486400" indent="0" algn="ctr">
              <a:buNone/>
              <a:defRPr sz="6400"/>
            </a:lvl4pPr>
            <a:lvl5pPr marL="7315200" indent="0" algn="ctr">
              <a:buNone/>
              <a:defRPr sz="6400"/>
            </a:lvl5pPr>
            <a:lvl6pPr marL="9144000" indent="0" algn="ctr">
              <a:buNone/>
              <a:defRPr sz="6400"/>
            </a:lvl6pPr>
            <a:lvl7pPr marL="10972800" indent="0" algn="ctr">
              <a:buNone/>
              <a:defRPr sz="6400"/>
            </a:lvl7pPr>
            <a:lvl8pPr marL="12801600" indent="0" algn="ctr">
              <a:buNone/>
              <a:defRPr sz="6400"/>
            </a:lvl8pPr>
            <a:lvl9pPr marL="14630400" indent="0" algn="ctr">
              <a:buNone/>
              <a:defRPr sz="6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2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7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2" y="1460500"/>
            <a:ext cx="7886700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2" y="1460500"/>
            <a:ext cx="23202900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4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08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2" y="6838958"/>
            <a:ext cx="31546800" cy="11410948"/>
          </a:xfrm>
        </p:spPr>
        <p:txBody>
          <a:bodyPr anchor="b"/>
          <a:lstStyle>
            <a:lvl1pPr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2" y="18357858"/>
            <a:ext cx="31546800" cy="6000748"/>
          </a:xfrm>
        </p:spPr>
        <p:txBody>
          <a:bodyPr/>
          <a:lstStyle>
            <a:lvl1pPr marL="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1pPr>
            <a:lvl2pPr marL="1828800" indent="0">
              <a:buNone/>
              <a:defRPr sz="8000">
                <a:solidFill>
                  <a:schemeClr val="tx1">
                    <a:tint val="82000"/>
                  </a:schemeClr>
                </a:solidFill>
              </a:defRPr>
            </a:lvl2pPr>
            <a:lvl3pPr marL="3657600" indent="0">
              <a:buNone/>
              <a:defRPr sz="7200">
                <a:solidFill>
                  <a:schemeClr val="tx1">
                    <a:tint val="82000"/>
                  </a:schemeClr>
                </a:solidFill>
              </a:defRPr>
            </a:lvl3pPr>
            <a:lvl4pPr marL="5486400" indent="0">
              <a:buNone/>
              <a:defRPr sz="6400">
                <a:solidFill>
                  <a:schemeClr val="tx1">
                    <a:tint val="82000"/>
                  </a:schemeClr>
                </a:solidFill>
              </a:defRPr>
            </a:lvl4pPr>
            <a:lvl5pPr marL="7315200" indent="0">
              <a:buNone/>
              <a:defRPr sz="6400">
                <a:solidFill>
                  <a:schemeClr val="tx1">
                    <a:tint val="82000"/>
                  </a:schemeClr>
                </a:solidFill>
              </a:defRPr>
            </a:lvl5pPr>
            <a:lvl6pPr marL="9144000" indent="0">
              <a:buNone/>
              <a:defRPr sz="6400">
                <a:solidFill>
                  <a:schemeClr val="tx1">
                    <a:tint val="82000"/>
                  </a:schemeClr>
                </a:solidFill>
              </a:defRPr>
            </a:lvl6pPr>
            <a:lvl7pPr marL="10972800" indent="0">
              <a:buNone/>
              <a:defRPr sz="6400">
                <a:solidFill>
                  <a:schemeClr val="tx1">
                    <a:tint val="82000"/>
                  </a:schemeClr>
                </a:solidFill>
              </a:defRPr>
            </a:lvl7pPr>
            <a:lvl8pPr marL="12801600" indent="0">
              <a:buNone/>
              <a:defRPr sz="6400">
                <a:solidFill>
                  <a:schemeClr val="tx1">
                    <a:tint val="82000"/>
                  </a:schemeClr>
                </a:solidFill>
              </a:defRPr>
            </a:lvl8pPr>
            <a:lvl9pPr marL="14630400" indent="0">
              <a:buNone/>
              <a:defRPr sz="6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1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7302500"/>
            <a:ext cx="1554480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7302500"/>
            <a:ext cx="1554480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460506"/>
            <a:ext cx="3154680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8" y="6724652"/>
            <a:ext cx="15473360" cy="32956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8" y="10020300"/>
            <a:ext cx="15473360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2" y="6724652"/>
            <a:ext cx="15549564" cy="32956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2" y="10020300"/>
            <a:ext cx="15549564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0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3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828800"/>
            <a:ext cx="11796712" cy="64008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3949706"/>
            <a:ext cx="18516600" cy="19494500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8229600"/>
            <a:ext cx="11796712" cy="15246352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1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828800"/>
            <a:ext cx="11796712" cy="64008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3949706"/>
            <a:ext cx="18516600" cy="19494500"/>
          </a:xfrm>
        </p:spPr>
        <p:txBody>
          <a:bodyPr anchor="t"/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8229600"/>
            <a:ext cx="11796712" cy="15246352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8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460506"/>
            <a:ext cx="3154680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7302500"/>
            <a:ext cx="3154680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B4DCFD-E5CE-425E-9F07-11AA02E9881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0703A0-D3E0-43D7-959C-F4E957EAF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29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57600" rtl="0" eaLnBrk="1" latinLnBrk="0" hangingPunct="1">
        <a:lnSpc>
          <a:spcPct val="90000"/>
        </a:lnSpc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0" indent="-914400" algn="l" defTabSz="3657600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5B33027-0E89-0C38-5146-B39DC781FFC5}"/>
              </a:ext>
            </a:extLst>
          </p:cNvPr>
          <p:cNvSpPr/>
          <p:nvPr/>
        </p:nvSpPr>
        <p:spPr>
          <a:xfrm>
            <a:off x="0" y="0"/>
            <a:ext cx="36576000" cy="37057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BE9C2-F0BD-64BA-1BF8-25BDC8C0D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31179" y="27410"/>
            <a:ext cx="18913642" cy="2344485"/>
          </a:xfrm>
        </p:spPr>
        <p:txBody>
          <a:bodyPr>
            <a:normAutofit/>
          </a:bodyPr>
          <a:lstStyle/>
          <a:p>
            <a:r>
              <a:rPr lang="en-US" sz="12000" dirty="0">
                <a:latin typeface="Roboto" panose="02000000000000000000" pitchFamily="2" charset="0"/>
                <a:ea typeface="Roboto" panose="02000000000000000000" pitchFamily="2" charset="0"/>
              </a:rPr>
              <a:t>Title of </a:t>
            </a:r>
            <a:r>
              <a:rPr lang="en-US" sz="11000" dirty="0">
                <a:latin typeface="Roboto" panose="02000000000000000000" pitchFamily="2" charset="0"/>
                <a:ea typeface="Roboto" panose="02000000000000000000" pitchFamily="2" charset="0"/>
              </a:rPr>
              <a:t>Poster</a:t>
            </a:r>
            <a:r>
              <a:rPr lang="en-US" sz="12000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E8D41EB-D4CE-648B-A355-F7D48BB99BE2}"/>
              </a:ext>
            </a:extLst>
          </p:cNvPr>
          <p:cNvSpPr txBox="1">
            <a:spLocks/>
          </p:cNvSpPr>
          <p:nvPr/>
        </p:nvSpPr>
        <p:spPr>
          <a:xfrm>
            <a:off x="8831179" y="1402357"/>
            <a:ext cx="18913642" cy="23444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3657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latin typeface="Roboto" panose="02000000000000000000" pitchFamily="2" charset="0"/>
                <a:ea typeface="Roboto" panose="02000000000000000000" pitchFamily="2" charset="0"/>
              </a:rPr>
              <a:t>Author Names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710731-2DFB-E8DB-AC99-BBE634701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716603" y="261474"/>
            <a:ext cx="3751130" cy="318277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7383E434-CCC6-6097-8798-501D92B22068}"/>
              </a:ext>
            </a:extLst>
          </p:cNvPr>
          <p:cNvSpPr txBox="1">
            <a:spLocks/>
          </p:cNvSpPr>
          <p:nvPr/>
        </p:nvSpPr>
        <p:spPr>
          <a:xfrm>
            <a:off x="240632" y="4518985"/>
            <a:ext cx="8614609" cy="6629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657600" rtl="0" eaLnBrk="1" latinLnBrk="0" hangingPunct="1">
              <a:lnSpc>
                <a:spcPct val="90000"/>
              </a:lnSpc>
              <a:spcBef>
                <a:spcPts val="4000"/>
              </a:spcBef>
              <a:buFont typeface="Arial" panose="020B0604020202020204" pitchFamily="34" charset="0"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152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801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30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dirty="0">
                <a:latin typeface="Roboto" panose="02000000000000000000" pitchFamily="2" charset="0"/>
                <a:ea typeface="Roboto" panose="02000000000000000000" pitchFamily="2" charset="0"/>
              </a:rPr>
              <a:t>Section title:</a:t>
            </a:r>
          </a:p>
          <a:p>
            <a:pPr algn="l"/>
            <a: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  <a:t>Background goes here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3427181E-5ED3-6EDD-6C0A-B9A845CBCC45}"/>
              </a:ext>
            </a:extLst>
          </p:cNvPr>
          <p:cNvSpPr txBox="1">
            <a:spLocks/>
          </p:cNvSpPr>
          <p:nvPr/>
        </p:nvSpPr>
        <p:spPr>
          <a:xfrm>
            <a:off x="240632" y="12643048"/>
            <a:ext cx="8614609" cy="6629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657600" rtl="0" eaLnBrk="1" latinLnBrk="0" hangingPunct="1">
              <a:lnSpc>
                <a:spcPct val="90000"/>
              </a:lnSpc>
              <a:spcBef>
                <a:spcPts val="4000"/>
              </a:spcBef>
              <a:buFont typeface="Arial" panose="020B0604020202020204" pitchFamily="34" charset="0"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152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801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30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dirty="0">
                <a:latin typeface="Roboto" panose="02000000000000000000" pitchFamily="2" charset="0"/>
                <a:ea typeface="Roboto" panose="02000000000000000000" pitchFamily="2" charset="0"/>
              </a:rPr>
              <a:t>Section title:</a:t>
            </a:r>
          </a:p>
          <a:p>
            <a:pPr algn="l"/>
            <a: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  <a:t>Objectives go here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05AD9F0-E51E-9A68-29CC-F1888B5A8AFA}"/>
              </a:ext>
            </a:extLst>
          </p:cNvPr>
          <p:cNvSpPr txBox="1">
            <a:spLocks/>
          </p:cNvSpPr>
          <p:nvPr/>
        </p:nvSpPr>
        <p:spPr>
          <a:xfrm>
            <a:off x="240632" y="20513845"/>
            <a:ext cx="8614609" cy="6629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657600" rtl="0" eaLnBrk="1" latinLnBrk="0" hangingPunct="1">
              <a:lnSpc>
                <a:spcPct val="90000"/>
              </a:lnSpc>
              <a:spcBef>
                <a:spcPts val="4000"/>
              </a:spcBef>
              <a:buFont typeface="Arial" panose="020B0604020202020204" pitchFamily="34" charset="0"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152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801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30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dirty="0">
                <a:latin typeface="Roboto" panose="02000000000000000000" pitchFamily="2" charset="0"/>
                <a:ea typeface="Roboto" panose="02000000000000000000" pitchFamily="2" charset="0"/>
              </a:rPr>
              <a:t>Section title:</a:t>
            </a:r>
          </a:p>
          <a:p>
            <a:pPr algn="l"/>
            <a: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  <a:t>Questions go here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F652D105-62CA-BE37-2B53-1ED9C0DD60C6}"/>
              </a:ext>
            </a:extLst>
          </p:cNvPr>
          <p:cNvSpPr txBox="1">
            <a:spLocks/>
          </p:cNvSpPr>
          <p:nvPr/>
        </p:nvSpPr>
        <p:spPr>
          <a:xfrm>
            <a:off x="9432761" y="4518985"/>
            <a:ext cx="8614609" cy="225123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657600" rtl="0" eaLnBrk="1" latinLnBrk="0" hangingPunct="1">
              <a:lnSpc>
                <a:spcPct val="90000"/>
              </a:lnSpc>
              <a:spcBef>
                <a:spcPts val="4000"/>
              </a:spcBef>
              <a:buFont typeface="Arial" panose="020B0604020202020204" pitchFamily="34" charset="0"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152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801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30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dirty="0">
                <a:latin typeface="Roboto" panose="02000000000000000000" pitchFamily="2" charset="0"/>
                <a:ea typeface="Roboto" panose="02000000000000000000" pitchFamily="2" charset="0"/>
              </a:rPr>
              <a:t>Section title:</a:t>
            </a:r>
          </a:p>
          <a:p>
            <a:pPr algn="l"/>
            <a: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  <a:t>Methods go here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9D796B57-0895-7F92-8B71-420492ED6611}"/>
              </a:ext>
            </a:extLst>
          </p:cNvPr>
          <p:cNvSpPr txBox="1">
            <a:spLocks/>
          </p:cNvSpPr>
          <p:nvPr/>
        </p:nvSpPr>
        <p:spPr>
          <a:xfrm>
            <a:off x="18536655" y="4518985"/>
            <a:ext cx="8614609" cy="225123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657600" rtl="0" eaLnBrk="1" latinLnBrk="0" hangingPunct="1">
              <a:lnSpc>
                <a:spcPct val="90000"/>
              </a:lnSpc>
              <a:spcBef>
                <a:spcPts val="4000"/>
              </a:spcBef>
              <a:buFont typeface="Arial" panose="020B0604020202020204" pitchFamily="34" charset="0"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152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801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30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dirty="0">
                <a:latin typeface="Roboto" panose="02000000000000000000" pitchFamily="2" charset="0"/>
                <a:ea typeface="Roboto" panose="02000000000000000000" pitchFamily="2" charset="0"/>
              </a:rPr>
              <a:t>Section title:</a:t>
            </a:r>
          </a:p>
          <a:p>
            <a:pPr algn="l"/>
            <a: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  <a:t>Results go here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8156CADE-1823-F956-6192-C4B1FDE5387C}"/>
              </a:ext>
            </a:extLst>
          </p:cNvPr>
          <p:cNvSpPr txBox="1">
            <a:spLocks/>
          </p:cNvSpPr>
          <p:nvPr/>
        </p:nvSpPr>
        <p:spPr>
          <a:xfrm>
            <a:off x="27592423" y="4518985"/>
            <a:ext cx="8614609" cy="6629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657600" rtl="0" eaLnBrk="1" latinLnBrk="0" hangingPunct="1">
              <a:lnSpc>
                <a:spcPct val="90000"/>
              </a:lnSpc>
              <a:spcBef>
                <a:spcPts val="4000"/>
              </a:spcBef>
              <a:buFont typeface="Arial" panose="020B0604020202020204" pitchFamily="34" charset="0"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152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801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30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dirty="0">
                <a:latin typeface="Roboto" panose="02000000000000000000" pitchFamily="2" charset="0"/>
                <a:ea typeface="Roboto" panose="02000000000000000000" pitchFamily="2" charset="0"/>
              </a:rPr>
              <a:t>Section title:</a:t>
            </a:r>
          </a:p>
          <a:p>
            <a:pPr algn="l"/>
            <a: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  <a:t>Limitations go here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6E6962EE-D888-62DD-3726-414880D58F3E}"/>
              </a:ext>
            </a:extLst>
          </p:cNvPr>
          <p:cNvSpPr txBox="1">
            <a:spLocks/>
          </p:cNvSpPr>
          <p:nvPr/>
        </p:nvSpPr>
        <p:spPr>
          <a:xfrm>
            <a:off x="27592423" y="12643048"/>
            <a:ext cx="8614609" cy="6629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657600" rtl="0" eaLnBrk="1" latinLnBrk="0" hangingPunct="1">
              <a:lnSpc>
                <a:spcPct val="90000"/>
              </a:lnSpc>
              <a:spcBef>
                <a:spcPts val="4000"/>
              </a:spcBef>
              <a:buFont typeface="Arial" panose="020B0604020202020204" pitchFamily="34" charset="0"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152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801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30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dirty="0">
                <a:latin typeface="Roboto" panose="02000000000000000000" pitchFamily="2" charset="0"/>
                <a:ea typeface="Roboto" panose="02000000000000000000" pitchFamily="2" charset="0"/>
              </a:rPr>
              <a:t>Section title:</a:t>
            </a:r>
          </a:p>
          <a:p>
            <a:pPr algn="l"/>
            <a: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  <a:t>Conclusions go here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12E4A2E3-E7D6-820E-7A84-7E1110CB0AF4}"/>
              </a:ext>
            </a:extLst>
          </p:cNvPr>
          <p:cNvSpPr txBox="1">
            <a:spLocks/>
          </p:cNvSpPr>
          <p:nvPr/>
        </p:nvSpPr>
        <p:spPr>
          <a:xfrm>
            <a:off x="27592422" y="20316764"/>
            <a:ext cx="8614609" cy="6629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3657600" rtl="0" eaLnBrk="1" latinLnBrk="0" hangingPunct="1">
              <a:lnSpc>
                <a:spcPct val="90000"/>
              </a:lnSpc>
              <a:spcBef>
                <a:spcPts val="4000"/>
              </a:spcBef>
              <a:buFont typeface="Arial" panose="020B0604020202020204" pitchFamily="34" charset="0"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57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152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9728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8016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630400" indent="0" algn="ctr" defTabSz="3657600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6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6000" dirty="0">
                <a:latin typeface="Roboto" panose="02000000000000000000" pitchFamily="2" charset="0"/>
                <a:ea typeface="Roboto" panose="02000000000000000000" pitchFamily="2" charset="0"/>
              </a:rPr>
              <a:t>Section title:</a:t>
            </a:r>
          </a:p>
          <a:p>
            <a:pPr algn="l"/>
            <a: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  <a:t>References/ Acknowledgements </a:t>
            </a:r>
            <a:b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4000" dirty="0">
                <a:latin typeface="Roboto" panose="02000000000000000000" pitchFamily="2" charset="0"/>
                <a:ea typeface="Roboto" panose="02000000000000000000" pitchFamily="2" charset="0"/>
              </a:rPr>
              <a:t>go here</a:t>
            </a:r>
          </a:p>
        </p:txBody>
      </p:sp>
    </p:spTree>
    <p:extLst>
      <p:ext uri="{BB962C8B-B14F-4D97-AF65-F5344CB8AC3E}">
        <p14:creationId xmlns:p14="http://schemas.microsoft.com/office/powerpoint/2010/main" val="3333311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B3BD241-F014-9DE2-A70C-28D1D20FB384}"/>
              </a:ext>
            </a:extLst>
          </p:cNvPr>
          <p:cNvSpPr>
            <a:spLocks/>
          </p:cNvSpPr>
          <p:nvPr/>
        </p:nvSpPr>
        <p:spPr>
          <a:xfrm>
            <a:off x="0" y="0"/>
            <a:ext cx="36576000" cy="2743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1FA965-1AA7-0783-60FE-A7D847F89B85}"/>
              </a:ext>
            </a:extLst>
          </p:cNvPr>
          <p:cNvSpPr/>
          <p:nvPr/>
        </p:nvSpPr>
        <p:spPr>
          <a:xfrm>
            <a:off x="0" y="144378"/>
            <a:ext cx="36576000" cy="264694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Title of Poster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6E0E74-AFDD-ABF6-3DC2-7A2F5FD7450F}"/>
              </a:ext>
            </a:extLst>
          </p:cNvPr>
          <p:cNvSpPr/>
          <p:nvPr/>
        </p:nvSpPr>
        <p:spPr>
          <a:xfrm>
            <a:off x="0" y="2077452"/>
            <a:ext cx="36576000" cy="264694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Author Names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A4B3294-C180-E858-6F79-691FBFF633FE}"/>
              </a:ext>
            </a:extLst>
          </p:cNvPr>
          <p:cNvSpPr/>
          <p:nvPr/>
        </p:nvSpPr>
        <p:spPr>
          <a:xfrm>
            <a:off x="12801600" y="12468725"/>
            <a:ext cx="10972800" cy="6629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Results</a:t>
            </a:r>
          </a:p>
          <a:p>
            <a: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XYZ….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06B5206-2AC9-4CE8-2619-55CDA7A6766E}"/>
              </a:ext>
            </a:extLst>
          </p:cNvPr>
          <p:cNvSpPr/>
          <p:nvPr/>
        </p:nvSpPr>
        <p:spPr>
          <a:xfrm>
            <a:off x="489284" y="4606567"/>
            <a:ext cx="10972800" cy="66741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Background</a:t>
            </a:r>
          </a:p>
          <a:p>
            <a: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XYZ….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9E8696-D9B0-AE75-21D2-1ECDA23D9D27}"/>
              </a:ext>
            </a:extLst>
          </p:cNvPr>
          <p:cNvSpPr/>
          <p:nvPr/>
        </p:nvSpPr>
        <p:spPr>
          <a:xfrm>
            <a:off x="12801600" y="4651325"/>
            <a:ext cx="10972800" cy="6629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Methods and Materials</a:t>
            </a:r>
          </a:p>
          <a:p>
            <a: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XYZ….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6AFE40F-DE9F-A669-DF15-154F8192716D}"/>
              </a:ext>
            </a:extLst>
          </p:cNvPr>
          <p:cNvSpPr/>
          <p:nvPr/>
        </p:nvSpPr>
        <p:spPr>
          <a:xfrm>
            <a:off x="489284" y="12301172"/>
            <a:ext cx="10972800" cy="385010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Research Question</a:t>
            </a:r>
          </a:p>
          <a:p>
            <a: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XYZ….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523B08-58E3-0BB4-A315-EEE6E0F66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247914" y="310936"/>
            <a:ext cx="3956892" cy="336695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9102760-8847-DBC1-1407-291C4CF012A4}"/>
              </a:ext>
            </a:extLst>
          </p:cNvPr>
          <p:cNvSpPr/>
          <p:nvPr/>
        </p:nvSpPr>
        <p:spPr>
          <a:xfrm>
            <a:off x="489284" y="17171725"/>
            <a:ext cx="10972800" cy="95679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28F338-47B0-3DD4-E89A-D7FD2B285C62}"/>
              </a:ext>
            </a:extLst>
          </p:cNvPr>
          <p:cNvSpPr/>
          <p:nvPr/>
        </p:nvSpPr>
        <p:spPr>
          <a:xfrm>
            <a:off x="25113916" y="4731249"/>
            <a:ext cx="10972800" cy="130308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4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A7E3A8-7F88-D673-286F-0E9B0C2AE352}"/>
              </a:ext>
            </a:extLst>
          </p:cNvPr>
          <p:cNvSpPr/>
          <p:nvPr/>
        </p:nvSpPr>
        <p:spPr>
          <a:xfrm>
            <a:off x="12801600" y="20120226"/>
            <a:ext cx="10972800" cy="6629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Conclusion or Discussion</a:t>
            </a:r>
          </a:p>
          <a:p>
            <a: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XYZ….</a:t>
            </a:r>
          </a:p>
          <a:p>
            <a:pPr algn="ctr"/>
            <a:endParaRPr lang="en-US" sz="60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8F33FF-B938-D7E6-9FCC-1D5BFB8ABE36}"/>
              </a:ext>
            </a:extLst>
          </p:cNvPr>
          <p:cNvSpPr/>
          <p:nvPr/>
        </p:nvSpPr>
        <p:spPr>
          <a:xfrm>
            <a:off x="25113916" y="22700751"/>
            <a:ext cx="10972800" cy="36825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References</a:t>
            </a:r>
          </a:p>
          <a:p>
            <a: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XYZ….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48D70FA-DE7F-14A3-C484-E6FE995D4ACF}"/>
              </a:ext>
            </a:extLst>
          </p:cNvPr>
          <p:cNvSpPr/>
          <p:nvPr/>
        </p:nvSpPr>
        <p:spPr>
          <a:xfrm>
            <a:off x="25113916" y="18810824"/>
            <a:ext cx="10972800" cy="36825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Acknowledgements	</a:t>
            </a:r>
          </a:p>
          <a:p>
            <a:r>
              <a:rPr lang="en-US" sz="4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XYZ….</a:t>
            </a:r>
          </a:p>
        </p:txBody>
      </p:sp>
      <p:pic>
        <p:nvPicPr>
          <p:cNvPr id="24" name="Picture 23" descr="A black camera with a circle&#10;&#10;AI-generated content may be incorrect.">
            <a:extLst>
              <a:ext uri="{FF2B5EF4-FFF2-40B4-BE49-F238E27FC236}">
                <a16:creationId xmlns:a16="http://schemas.microsoft.com/office/drawing/2014/main" id="{1226CC9A-26ED-314F-4AF2-19654FAC790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921" y="18810824"/>
            <a:ext cx="7577527" cy="5861252"/>
          </a:xfrm>
          <a:prstGeom prst="rect">
            <a:avLst/>
          </a:prstGeom>
        </p:spPr>
      </p:pic>
      <p:pic>
        <p:nvPicPr>
          <p:cNvPr id="25" name="Picture 24" descr="A black camera with a circle&#10;&#10;AI-generated content may be incorrect.">
            <a:extLst>
              <a:ext uri="{FF2B5EF4-FFF2-40B4-BE49-F238E27FC236}">
                <a16:creationId xmlns:a16="http://schemas.microsoft.com/office/drawing/2014/main" id="{6F633FEC-0736-FD5C-8C31-594E8714DFA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1552" y="7790478"/>
            <a:ext cx="7577527" cy="58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95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88</Words>
  <Application>Microsoft Office PowerPoint</Application>
  <PresentationFormat>Custom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Roboto</vt:lpstr>
      <vt:lpstr>Roboto Black</vt:lpstr>
      <vt:lpstr>Office Theme</vt:lpstr>
      <vt:lpstr>Title of Poster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Print Shop</dc:creator>
  <cp:lastModifiedBy>Print Shop</cp:lastModifiedBy>
  <cp:revision>5</cp:revision>
  <dcterms:created xsi:type="dcterms:W3CDTF">2025-03-31T14:31:05Z</dcterms:created>
  <dcterms:modified xsi:type="dcterms:W3CDTF">2025-03-31T15:46:09Z</dcterms:modified>
</cp:coreProperties>
</file>