
<file path=[Content_Types].xml><?xml version="1.0" encoding="utf-8"?>
<Types xmlns="http://schemas.openxmlformats.org/package/2006/content-types">
  <Default Extension="jpeg" ContentType="image/jpeg"/>
  <Default Extension="jpg" ContentType="image/jpeg"/>
  <Default Extension="mp3" ContentType="audio/m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slides/slide32.xml" ContentType="application/vnd.openxmlformats-officedocument.presentationml.slide+xml"/>
  <Override PartName="/ppt/slides/slide33.xml" ContentType="application/vnd.openxmlformats-officedocument.presentationml.slide+xml"/>
  <Override PartName="/ppt/slides/slide34.xml" ContentType="application/vnd.openxmlformats-officedocument.presentationml.slide+xml"/>
  <Override PartName="/ppt/slides/slide35.xml" ContentType="application/vnd.openxmlformats-officedocument.presentationml.slide+xml"/>
  <Override PartName="/ppt/slides/slide36.xml" ContentType="application/vnd.openxmlformats-officedocument.presentationml.slide+xml"/>
  <Override PartName="/ppt/slides/slide37.xml" ContentType="application/vnd.openxmlformats-officedocument.presentationml.slide+xml"/>
  <Override PartName="/ppt/slides/slide38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changesInfos/changesInfo1.xml" ContentType="application/vnd.ms-powerpoint.changesinfo+xml"/>
  <Override PartName="/ppt/revisionInfo.xml" ContentType="application/vnd.ms-powerpoint.revisioninfo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60" r:id="rId1"/>
  </p:sldMasterIdLst>
  <p:sldIdLst>
    <p:sldId id="256" r:id="rId2"/>
    <p:sldId id="294" r:id="rId3"/>
    <p:sldId id="260" r:id="rId4"/>
    <p:sldId id="261" r:id="rId5"/>
    <p:sldId id="295" r:id="rId6"/>
    <p:sldId id="296" r:id="rId7"/>
    <p:sldId id="297" r:id="rId8"/>
    <p:sldId id="265" r:id="rId9"/>
    <p:sldId id="266" r:id="rId10"/>
    <p:sldId id="298" r:id="rId11"/>
    <p:sldId id="299" r:id="rId12"/>
    <p:sldId id="300" r:id="rId13"/>
    <p:sldId id="270" r:id="rId14"/>
    <p:sldId id="301" r:id="rId15"/>
    <p:sldId id="302" r:id="rId16"/>
    <p:sldId id="303" r:id="rId17"/>
    <p:sldId id="304" r:id="rId18"/>
    <p:sldId id="259" r:id="rId19"/>
    <p:sldId id="305" r:id="rId20"/>
    <p:sldId id="276" r:id="rId21"/>
    <p:sldId id="277" r:id="rId22"/>
    <p:sldId id="306" r:id="rId23"/>
    <p:sldId id="307" r:id="rId24"/>
    <p:sldId id="308" r:id="rId25"/>
    <p:sldId id="309" r:id="rId26"/>
    <p:sldId id="311" r:id="rId27"/>
    <p:sldId id="282" r:id="rId28"/>
    <p:sldId id="314" r:id="rId29"/>
    <p:sldId id="284" r:id="rId30"/>
    <p:sldId id="313" r:id="rId31"/>
    <p:sldId id="318" r:id="rId32"/>
    <p:sldId id="287" r:id="rId33"/>
    <p:sldId id="288" r:id="rId34"/>
    <p:sldId id="317" r:id="rId35"/>
    <p:sldId id="316" r:id="rId36"/>
    <p:sldId id="315" r:id="rId37"/>
    <p:sldId id="319" r:id="rId38"/>
    <p:sldId id="320" r:id="rId39"/>
  </p:sldIdLst>
  <p:sldSz cx="12192000" cy="6858000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loop="1" showNarration="1">
    <p:kiosk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revisionInfo.xml><?xml version="1.0" encoding="utf-8"?>
<p1510:revInfo xmlns:a="http://schemas.openxmlformats.org/drawingml/2006/main" xmlns:r="http://schemas.openxmlformats.org/officeDocument/2006/relationships" xmlns:p1510="http://schemas.microsoft.com/office/powerpoint/2015/10/main">
  <p1510:revLst>
    <p1510:client id="{17AA6C53-567B-4B92-A7B2-77FA5961D584}" v="323" dt="2026-05-27T13:58:54.526"/>
  </p1510:revLst>
</p1510:revInfo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987" autoAdjust="0"/>
    <p:restoredTop sz="94660"/>
  </p:normalViewPr>
  <p:slideViewPr>
    <p:cSldViewPr snapToGrid="0">
      <p:cViewPr varScale="1">
        <p:scale>
          <a:sx n="86" d="100"/>
          <a:sy n="86" d="100"/>
        </p:scale>
        <p:origin x="514" y="7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slide" Target="slides/slide25.xml"/><Relationship Id="rId39" Type="http://schemas.openxmlformats.org/officeDocument/2006/relationships/slide" Target="slides/slide38.xml"/><Relationship Id="rId21" Type="http://schemas.openxmlformats.org/officeDocument/2006/relationships/slide" Target="slides/slide20.xml"/><Relationship Id="rId34" Type="http://schemas.openxmlformats.org/officeDocument/2006/relationships/slide" Target="slides/slide33.xml"/><Relationship Id="rId42" Type="http://schemas.openxmlformats.org/officeDocument/2006/relationships/theme" Target="theme/theme1.xml"/><Relationship Id="rId7" Type="http://schemas.openxmlformats.org/officeDocument/2006/relationships/slide" Target="slides/slide6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9" Type="http://schemas.openxmlformats.org/officeDocument/2006/relationships/slide" Target="slides/slide28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32" Type="http://schemas.openxmlformats.org/officeDocument/2006/relationships/slide" Target="slides/slide31.xml"/><Relationship Id="rId37" Type="http://schemas.openxmlformats.org/officeDocument/2006/relationships/slide" Target="slides/slide36.xml"/><Relationship Id="rId40" Type="http://schemas.openxmlformats.org/officeDocument/2006/relationships/presProps" Target="presProps.xml"/><Relationship Id="rId45" Type="http://schemas.microsoft.com/office/2015/10/relationships/revisionInfo" Target="revisionInfo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slide" Target="slides/slide27.xml"/><Relationship Id="rId36" Type="http://schemas.openxmlformats.org/officeDocument/2006/relationships/slide" Target="slides/slide35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31" Type="http://schemas.openxmlformats.org/officeDocument/2006/relationships/slide" Target="slides/slide30.xml"/><Relationship Id="rId44" Type="http://schemas.microsoft.com/office/2016/11/relationships/changesInfo" Target="changesInfos/changesInfo1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30" Type="http://schemas.openxmlformats.org/officeDocument/2006/relationships/slide" Target="slides/slide29.xml"/><Relationship Id="rId35" Type="http://schemas.openxmlformats.org/officeDocument/2006/relationships/slide" Target="slides/slide34.xml"/><Relationship Id="rId43" Type="http://schemas.openxmlformats.org/officeDocument/2006/relationships/tableStyles" Target="tableStyles.xml"/><Relationship Id="rId8" Type="http://schemas.openxmlformats.org/officeDocument/2006/relationships/slide" Target="slides/slide7.xml"/><Relationship Id="rId3" Type="http://schemas.openxmlformats.org/officeDocument/2006/relationships/slide" Target="slides/slide2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33" Type="http://schemas.openxmlformats.org/officeDocument/2006/relationships/slide" Target="slides/slide32.xml"/><Relationship Id="rId38" Type="http://schemas.openxmlformats.org/officeDocument/2006/relationships/slide" Target="slides/slide37.xml"/><Relationship Id="rId20" Type="http://schemas.openxmlformats.org/officeDocument/2006/relationships/slide" Target="slides/slide19.xml"/><Relationship Id="rId41" Type="http://schemas.openxmlformats.org/officeDocument/2006/relationships/viewProps" Target="viewProps.xml"/></Relationships>
</file>

<file path=ppt/changesInfos/changesInfo1.xml><?xml version="1.0" encoding="utf-8"?>
<pc:chgInfo xmlns:a="http://schemas.openxmlformats.org/drawingml/2006/main" xmlns:r="http://schemas.openxmlformats.org/officeDocument/2006/relationships" xmlns:ac="http://schemas.microsoft.com/office/drawing/2013/main/command" xmlns:pc="http://schemas.microsoft.com/office/powerpoint/2013/main/command">
  <pc:docChgLst>
    <pc:chgData name="Bassler, Helena M" userId="24fbce57-7bef-48eb-a597-ed4ff927121b" providerId="ADAL" clId="{30CF6CBC-E122-4F1A-B1E3-02AE249153C1}"/>
    <pc:docChg chg="undo custSel addSld delSld modSld sldOrd modMainMaster">
      <pc:chgData name="Bassler, Helena M" userId="24fbce57-7bef-48eb-a597-ed4ff927121b" providerId="ADAL" clId="{30CF6CBC-E122-4F1A-B1E3-02AE249153C1}" dt="2026-05-27T14:00:21.834" v="1718" actId="1076"/>
      <pc:docMkLst>
        <pc:docMk/>
      </pc:docMkLst>
      <pc:sldChg chg="setBg">
        <pc:chgData name="Bassler, Helena M" userId="24fbce57-7bef-48eb-a597-ed4ff927121b" providerId="ADAL" clId="{30CF6CBC-E122-4F1A-B1E3-02AE249153C1}" dt="2026-05-27T13:37:52.341" v="1405"/>
        <pc:sldMkLst>
          <pc:docMk/>
          <pc:sldMk cId="714054613" sldId="256"/>
        </pc:sldMkLst>
      </pc:sldChg>
      <pc:sldChg chg="addSp delSp modSp del mod setBg">
        <pc:chgData name="Bassler, Helena M" userId="24fbce57-7bef-48eb-a597-ed4ff927121b" providerId="ADAL" clId="{30CF6CBC-E122-4F1A-B1E3-02AE249153C1}" dt="2026-05-27T13:39:53.311" v="1422" actId="47"/>
        <pc:sldMkLst>
          <pc:docMk/>
          <pc:sldMk cId="2104821070" sldId="257"/>
        </pc:sldMkLst>
        <pc:spChg chg="add del mod">
          <ac:chgData name="Bassler, Helena M" userId="24fbce57-7bef-48eb-a597-ed4ff927121b" providerId="ADAL" clId="{30CF6CBC-E122-4F1A-B1E3-02AE249153C1}" dt="2026-05-26T15:18:21.878" v="1390" actId="478"/>
          <ac:spMkLst>
            <pc:docMk/>
            <pc:sldMk cId="2104821070" sldId="257"/>
            <ac:spMk id="5" creationId="{E7EF5FBB-5A82-6FA0-76FC-A6063DF6A511}"/>
          </ac:spMkLst>
        </pc:spChg>
        <pc:spChg chg="del">
          <ac:chgData name="Bassler, Helena M" userId="24fbce57-7bef-48eb-a597-ed4ff927121b" providerId="ADAL" clId="{30CF6CBC-E122-4F1A-B1E3-02AE249153C1}" dt="2026-05-26T15:18:19.127" v="1389" actId="478"/>
          <ac:spMkLst>
            <pc:docMk/>
            <pc:sldMk cId="2104821070" sldId="257"/>
            <ac:spMk id="9" creationId="{DFD37FE8-B4AB-08DF-5D89-07CDF4D2D2E5}"/>
          </ac:spMkLst>
        </pc:spChg>
      </pc:sldChg>
      <pc:sldChg chg="modSp del mod setBg">
        <pc:chgData name="Bassler, Helena M" userId="24fbce57-7bef-48eb-a597-ed4ff927121b" providerId="ADAL" clId="{30CF6CBC-E122-4F1A-B1E3-02AE249153C1}" dt="2026-05-27T13:46:56.501" v="1532" actId="47"/>
        <pc:sldMkLst>
          <pc:docMk/>
          <pc:sldMk cId="4061221654" sldId="258"/>
        </pc:sldMkLst>
        <pc:spChg chg="mod">
          <ac:chgData name="Bassler, Helena M" userId="24fbce57-7bef-48eb-a597-ed4ff927121b" providerId="ADAL" clId="{30CF6CBC-E122-4F1A-B1E3-02AE249153C1}" dt="2026-05-26T13:27:49.725" v="1385" actId="20577"/>
          <ac:spMkLst>
            <pc:docMk/>
            <pc:sldMk cId="4061221654" sldId="258"/>
            <ac:spMk id="2" creationId="{97539A13-DD0B-A44E-7593-505160AED74F}"/>
          </ac:spMkLst>
        </pc:spChg>
        <pc:spChg chg="mod">
          <ac:chgData name="Bassler, Helena M" userId="24fbce57-7bef-48eb-a597-ed4ff927121b" providerId="ADAL" clId="{30CF6CBC-E122-4F1A-B1E3-02AE249153C1}" dt="2026-05-26T12:36:08.908" v="686" actId="20577"/>
          <ac:spMkLst>
            <pc:docMk/>
            <pc:sldMk cId="4061221654" sldId="258"/>
            <ac:spMk id="9" creationId="{E9893DEE-04D6-659B-23AB-B516B581D3EF}"/>
          </ac:spMkLst>
        </pc:spChg>
      </pc:sldChg>
      <pc:sldChg chg="addSp delSp modSp mod setBg">
        <pc:chgData name="Bassler, Helena M" userId="24fbce57-7bef-48eb-a597-ed4ff927121b" providerId="ADAL" clId="{30CF6CBC-E122-4F1A-B1E3-02AE249153C1}" dt="2026-05-27T14:00:00.928" v="1695" actId="1076"/>
        <pc:sldMkLst>
          <pc:docMk/>
          <pc:sldMk cId="439833413" sldId="259"/>
        </pc:sldMkLst>
        <pc:spChg chg="mod">
          <ac:chgData name="Bassler, Helena M" userId="24fbce57-7bef-48eb-a597-ed4ff927121b" providerId="ADAL" clId="{30CF6CBC-E122-4F1A-B1E3-02AE249153C1}" dt="2026-05-27T13:38:55.560" v="1411" actId="26606"/>
          <ac:spMkLst>
            <pc:docMk/>
            <pc:sldMk cId="439833413" sldId="259"/>
            <ac:spMk id="2" creationId="{ED45DC00-197C-1607-315F-1112C0CF7EB3}"/>
          </ac:spMkLst>
        </pc:spChg>
        <pc:spChg chg="add">
          <ac:chgData name="Bassler, Helena M" userId="24fbce57-7bef-48eb-a597-ed4ff927121b" providerId="ADAL" clId="{30CF6CBC-E122-4F1A-B1E3-02AE249153C1}" dt="2026-05-27T13:38:55.560" v="1411" actId="26606"/>
          <ac:spMkLst>
            <pc:docMk/>
            <pc:sldMk cId="439833413" sldId="259"/>
            <ac:spMk id="20" creationId="{E9F26AF7-9AC1-49A4-8F89-2C63E1C0A0BB}"/>
          </ac:spMkLst>
        </pc:spChg>
        <pc:picChg chg="mod topLvl">
          <ac:chgData name="Bassler, Helena M" userId="24fbce57-7bef-48eb-a597-ed4ff927121b" providerId="ADAL" clId="{30CF6CBC-E122-4F1A-B1E3-02AE249153C1}" dt="2026-05-27T14:00:00.928" v="1695" actId="1076"/>
          <ac:picMkLst>
            <pc:docMk/>
            <pc:sldMk cId="439833413" sldId="259"/>
            <ac:picMk id="13" creationId="{8E324E70-129F-0B4E-DFFB-AB148DB634E9}"/>
          </ac:picMkLst>
        </pc:picChg>
        <pc:picChg chg="mod topLvl">
          <ac:chgData name="Bassler, Helena M" userId="24fbce57-7bef-48eb-a597-ed4ff927121b" providerId="ADAL" clId="{30CF6CBC-E122-4F1A-B1E3-02AE249153C1}" dt="2026-05-27T14:00:00.928" v="1695" actId="1076"/>
          <ac:picMkLst>
            <pc:docMk/>
            <pc:sldMk cId="439833413" sldId="259"/>
            <ac:picMk id="15" creationId="{D44203D5-3259-E376-D062-34097EBC820B}"/>
          </ac:picMkLst>
        </pc:picChg>
      </pc:sldChg>
      <pc:sldChg chg="addSp modSp mod setBg">
        <pc:chgData name="Bassler, Helena M" userId="24fbce57-7bef-48eb-a597-ed4ff927121b" providerId="ADAL" clId="{30CF6CBC-E122-4F1A-B1E3-02AE249153C1}" dt="2026-05-27T13:38:12.470" v="1406" actId="26606"/>
        <pc:sldMkLst>
          <pc:docMk/>
          <pc:sldMk cId="2281116879" sldId="260"/>
        </pc:sldMkLst>
        <pc:spChg chg="mod">
          <ac:chgData name="Bassler, Helena M" userId="24fbce57-7bef-48eb-a597-ed4ff927121b" providerId="ADAL" clId="{30CF6CBC-E122-4F1A-B1E3-02AE249153C1}" dt="2026-05-27T13:38:12.470" v="1406" actId="26606"/>
          <ac:spMkLst>
            <pc:docMk/>
            <pc:sldMk cId="2281116879" sldId="260"/>
            <ac:spMk id="2" creationId="{0AC51CE5-9D79-17C5-D463-BBF93BD3813F}"/>
          </ac:spMkLst>
        </pc:spChg>
        <pc:spChg chg="add">
          <ac:chgData name="Bassler, Helena M" userId="24fbce57-7bef-48eb-a597-ed4ff927121b" providerId="ADAL" clId="{30CF6CBC-E122-4F1A-B1E3-02AE249153C1}" dt="2026-05-27T13:38:12.470" v="1406" actId="26606"/>
          <ac:spMkLst>
            <pc:docMk/>
            <pc:sldMk cId="2281116879" sldId="260"/>
            <ac:spMk id="14" creationId="{E9F26AF7-9AC1-49A4-8F89-2C63E1C0A0BB}"/>
          </ac:spMkLst>
        </pc:spChg>
        <pc:picChg chg="mod ord">
          <ac:chgData name="Bassler, Helena M" userId="24fbce57-7bef-48eb-a597-ed4ff927121b" providerId="ADAL" clId="{30CF6CBC-E122-4F1A-B1E3-02AE249153C1}" dt="2026-05-27T13:38:12.470" v="1406" actId="26606"/>
          <ac:picMkLst>
            <pc:docMk/>
            <pc:sldMk cId="2281116879" sldId="260"/>
            <ac:picMk id="3" creationId="{C765E976-7F3F-2BBF-3242-58C88DDF3BDF}"/>
          </ac:picMkLst>
        </pc:picChg>
        <pc:picChg chg="mod">
          <ac:chgData name="Bassler, Helena M" userId="24fbce57-7bef-48eb-a597-ed4ff927121b" providerId="ADAL" clId="{30CF6CBC-E122-4F1A-B1E3-02AE249153C1}" dt="2026-05-27T13:38:12.470" v="1406" actId="26606"/>
          <ac:picMkLst>
            <pc:docMk/>
            <pc:sldMk cId="2281116879" sldId="260"/>
            <ac:picMk id="6" creationId="{FF9143AD-DAD7-BA27-16DF-428935619205}"/>
          </ac:picMkLst>
        </pc:picChg>
      </pc:sldChg>
      <pc:sldChg chg="addSp modSp mod setBg">
        <pc:chgData name="Bassler, Helena M" userId="24fbce57-7bef-48eb-a597-ed4ff927121b" providerId="ADAL" clId="{30CF6CBC-E122-4F1A-B1E3-02AE249153C1}" dt="2026-05-27T13:57:38.543" v="1583" actId="1037"/>
        <pc:sldMkLst>
          <pc:docMk/>
          <pc:sldMk cId="1611084039" sldId="261"/>
        </pc:sldMkLst>
        <pc:spChg chg="mod">
          <ac:chgData name="Bassler, Helena M" userId="24fbce57-7bef-48eb-a597-ed4ff927121b" providerId="ADAL" clId="{30CF6CBC-E122-4F1A-B1E3-02AE249153C1}" dt="2026-05-26T13:18:42.607" v="1332" actId="20577"/>
          <ac:spMkLst>
            <pc:docMk/>
            <pc:sldMk cId="1611084039" sldId="261"/>
            <ac:spMk id="2" creationId="{972BA01E-742D-6017-E64D-14DD24B85FB6}"/>
          </ac:spMkLst>
        </pc:spChg>
        <pc:spChg chg="add">
          <ac:chgData name="Bassler, Helena M" userId="24fbce57-7bef-48eb-a597-ed4ff927121b" providerId="ADAL" clId="{30CF6CBC-E122-4F1A-B1E3-02AE249153C1}" dt="2026-05-27T13:38:15.431" v="1407" actId="26606"/>
          <ac:spMkLst>
            <pc:docMk/>
            <pc:sldMk cId="1611084039" sldId="261"/>
            <ac:spMk id="1031" creationId="{E9F26AF7-9AC1-49A4-8F89-2C63E1C0A0BB}"/>
          </ac:spMkLst>
        </pc:spChg>
        <pc:picChg chg="mod ord">
          <ac:chgData name="Bassler, Helena M" userId="24fbce57-7bef-48eb-a597-ed4ff927121b" providerId="ADAL" clId="{30CF6CBC-E122-4F1A-B1E3-02AE249153C1}" dt="2026-05-27T13:57:36.603" v="1582" actId="1038"/>
          <ac:picMkLst>
            <pc:docMk/>
            <pc:sldMk cId="1611084039" sldId="261"/>
            <ac:picMk id="5" creationId="{9353785D-538A-4A25-5D6C-EE87E6DCDBBA}"/>
          </ac:picMkLst>
        </pc:picChg>
        <pc:picChg chg="mod">
          <ac:chgData name="Bassler, Helena M" userId="24fbce57-7bef-48eb-a597-ed4ff927121b" providerId="ADAL" clId="{30CF6CBC-E122-4F1A-B1E3-02AE249153C1}" dt="2026-05-27T13:57:38.543" v="1583" actId="1037"/>
          <ac:picMkLst>
            <pc:docMk/>
            <pc:sldMk cId="1611084039" sldId="261"/>
            <ac:picMk id="1026" creationId="{06AB8B98-2691-CD2B-98DC-F253E22FDA87}"/>
          </ac:picMkLst>
        </pc:picChg>
      </pc:sldChg>
      <pc:sldChg chg="addSp delSp modSp del mod">
        <pc:chgData name="Bassler, Helena M" userId="24fbce57-7bef-48eb-a597-ed4ff927121b" providerId="ADAL" clId="{30CF6CBC-E122-4F1A-B1E3-02AE249153C1}" dt="2026-05-27T13:40:53.829" v="1440" actId="47"/>
        <pc:sldMkLst>
          <pc:docMk/>
          <pc:sldMk cId="4048563202" sldId="262"/>
        </pc:sldMkLst>
        <pc:spChg chg="add del mod">
          <ac:chgData name="Bassler, Helena M" userId="24fbce57-7bef-48eb-a597-ed4ff927121b" providerId="ADAL" clId="{30CF6CBC-E122-4F1A-B1E3-02AE249153C1}" dt="2026-05-26T15:18:34.510" v="1392" actId="478"/>
          <ac:spMkLst>
            <pc:docMk/>
            <pc:sldMk cId="4048563202" sldId="262"/>
            <ac:spMk id="5" creationId="{F701862B-8941-7398-37CF-BC027AAD7005}"/>
          </ac:spMkLst>
        </pc:spChg>
        <pc:spChg chg="del">
          <ac:chgData name="Bassler, Helena M" userId="24fbce57-7bef-48eb-a597-ed4ff927121b" providerId="ADAL" clId="{30CF6CBC-E122-4F1A-B1E3-02AE249153C1}" dt="2026-05-26T15:18:30.504" v="1391" actId="478"/>
          <ac:spMkLst>
            <pc:docMk/>
            <pc:sldMk cId="4048563202" sldId="262"/>
            <ac:spMk id="9" creationId="{F82DD353-6023-C6B4-B6CD-C9F9A9CD5F87}"/>
          </ac:spMkLst>
        </pc:spChg>
      </pc:sldChg>
      <pc:sldChg chg="addSp delSp modSp del mod">
        <pc:chgData name="Bassler, Helena M" userId="24fbce57-7bef-48eb-a597-ed4ff927121b" providerId="ADAL" clId="{30CF6CBC-E122-4F1A-B1E3-02AE249153C1}" dt="2026-05-27T13:41:18.757" v="1448" actId="47"/>
        <pc:sldMkLst>
          <pc:docMk/>
          <pc:sldMk cId="2035450573" sldId="263"/>
        </pc:sldMkLst>
        <pc:spChg chg="mod">
          <ac:chgData name="Bassler, Helena M" userId="24fbce57-7bef-48eb-a597-ed4ff927121b" providerId="ADAL" clId="{30CF6CBC-E122-4F1A-B1E3-02AE249153C1}" dt="2026-05-26T13:19:25.916" v="1334" actId="20577"/>
          <ac:spMkLst>
            <pc:docMk/>
            <pc:sldMk cId="2035450573" sldId="263"/>
            <ac:spMk id="2" creationId="{30F4E7B1-BA77-3810-722D-33839A96570B}"/>
          </ac:spMkLst>
        </pc:spChg>
        <pc:spChg chg="add del mod">
          <ac:chgData name="Bassler, Helena M" userId="24fbce57-7bef-48eb-a597-ed4ff927121b" providerId="ADAL" clId="{30CF6CBC-E122-4F1A-B1E3-02AE249153C1}" dt="2026-05-26T15:18:41.271" v="1394" actId="478"/>
          <ac:spMkLst>
            <pc:docMk/>
            <pc:sldMk cId="2035450573" sldId="263"/>
            <ac:spMk id="5" creationId="{94076004-5911-20B5-8DDE-E54B366AD641}"/>
          </ac:spMkLst>
        </pc:spChg>
        <pc:spChg chg="del">
          <ac:chgData name="Bassler, Helena M" userId="24fbce57-7bef-48eb-a597-ed4ff927121b" providerId="ADAL" clId="{30CF6CBC-E122-4F1A-B1E3-02AE249153C1}" dt="2026-05-26T15:18:39.399" v="1393" actId="478"/>
          <ac:spMkLst>
            <pc:docMk/>
            <pc:sldMk cId="2035450573" sldId="263"/>
            <ac:spMk id="9" creationId="{8F472B37-A2B4-E26B-2206-E32E0724AAF5}"/>
          </ac:spMkLst>
        </pc:spChg>
      </pc:sldChg>
      <pc:sldChg chg="modSp del mod">
        <pc:chgData name="Bassler, Helena M" userId="24fbce57-7bef-48eb-a597-ed4ff927121b" providerId="ADAL" clId="{30CF6CBC-E122-4F1A-B1E3-02AE249153C1}" dt="2026-05-27T13:41:51.787" v="1456" actId="47"/>
        <pc:sldMkLst>
          <pc:docMk/>
          <pc:sldMk cId="1777486924" sldId="264"/>
        </pc:sldMkLst>
        <pc:spChg chg="mod">
          <ac:chgData name="Bassler, Helena M" userId="24fbce57-7bef-48eb-a597-ed4ff927121b" providerId="ADAL" clId="{30CF6CBC-E122-4F1A-B1E3-02AE249153C1}" dt="2026-05-26T13:19:33.966" v="1336" actId="20577"/>
          <ac:spMkLst>
            <pc:docMk/>
            <pc:sldMk cId="1777486924" sldId="264"/>
            <ac:spMk id="2" creationId="{E05309F8-422D-383F-969F-7552D68219C4}"/>
          </ac:spMkLst>
        </pc:spChg>
      </pc:sldChg>
      <pc:sldChg chg="addSp modSp mod setBg">
        <pc:chgData name="Bassler, Helena M" userId="24fbce57-7bef-48eb-a597-ed4ff927121b" providerId="ADAL" clId="{30CF6CBC-E122-4F1A-B1E3-02AE249153C1}" dt="2026-05-27T13:58:32.405" v="1621" actId="1076"/>
        <pc:sldMkLst>
          <pc:docMk/>
          <pc:sldMk cId="1839624215" sldId="265"/>
        </pc:sldMkLst>
        <pc:spChg chg="mod">
          <ac:chgData name="Bassler, Helena M" userId="24fbce57-7bef-48eb-a597-ed4ff927121b" providerId="ADAL" clId="{30CF6CBC-E122-4F1A-B1E3-02AE249153C1}" dt="2026-05-26T13:20:46.317" v="1338" actId="20577"/>
          <ac:spMkLst>
            <pc:docMk/>
            <pc:sldMk cId="1839624215" sldId="265"/>
            <ac:spMk id="2" creationId="{82D7C128-6773-08A4-1764-99574086D238}"/>
          </ac:spMkLst>
        </pc:spChg>
        <pc:spChg chg="add">
          <ac:chgData name="Bassler, Helena M" userId="24fbce57-7bef-48eb-a597-ed4ff927121b" providerId="ADAL" clId="{30CF6CBC-E122-4F1A-B1E3-02AE249153C1}" dt="2026-05-27T13:38:24.916" v="1408" actId="26606"/>
          <ac:spMkLst>
            <pc:docMk/>
            <pc:sldMk cId="1839624215" sldId="265"/>
            <ac:spMk id="14" creationId="{E9F26AF7-9AC1-49A4-8F89-2C63E1C0A0BB}"/>
          </ac:spMkLst>
        </pc:spChg>
        <pc:picChg chg="mod ord">
          <ac:chgData name="Bassler, Helena M" userId="24fbce57-7bef-48eb-a597-ed4ff927121b" providerId="ADAL" clId="{30CF6CBC-E122-4F1A-B1E3-02AE249153C1}" dt="2026-05-27T13:58:32.405" v="1621" actId="1076"/>
          <ac:picMkLst>
            <pc:docMk/>
            <pc:sldMk cId="1839624215" sldId="265"/>
            <ac:picMk id="4" creationId="{5123AF82-4C6E-72A1-5504-040FF656A2AB}"/>
          </ac:picMkLst>
        </pc:picChg>
        <pc:picChg chg="mod">
          <ac:chgData name="Bassler, Helena M" userId="24fbce57-7bef-48eb-a597-ed4ff927121b" providerId="ADAL" clId="{30CF6CBC-E122-4F1A-B1E3-02AE249153C1}" dt="2026-05-27T13:57:53.727" v="1587" actId="1037"/>
          <ac:picMkLst>
            <pc:docMk/>
            <pc:sldMk cId="1839624215" sldId="265"/>
            <ac:picMk id="8" creationId="{5632BB5D-FBE4-8627-C4F7-0F9D0B009EFF}"/>
          </ac:picMkLst>
        </pc:picChg>
      </pc:sldChg>
      <pc:sldChg chg="addSp modSp mod setBg">
        <pc:chgData name="Bassler, Helena M" userId="24fbce57-7bef-48eb-a597-ed4ff927121b" providerId="ADAL" clId="{30CF6CBC-E122-4F1A-B1E3-02AE249153C1}" dt="2026-05-27T13:58:24.671" v="1620" actId="1037"/>
        <pc:sldMkLst>
          <pc:docMk/>
          <pc:sldMk cId="928843424" sldId="266"/>
        </pc:sldMkLst>
        <pc:spChg chg="mod">
          <ac:chgData name="Bassler, Helena M" userId="24fbce57-7bef-48eb-a597-ed4ff927121b" providerId="ADAL" clId="{30CF6CBC-E122-4F1A-B1E3-02AE249153C1}" dt="2026-05-26T13:21:03.311" v="1340" actId="20577"/>
          <ac:spMkLst>
            <pc:docMk/>
            <pc:sldMk cId="928843424" sldId="266"/>
            <ac:spMk id="2" creationId="{42ADBB59-E134-9D80-815C-7A07E9ABEF84}"/>
          </ac:spMkLst>
        </pc:spChg>
        <pc:spChg chg="add">
          <ac:chgData name="Bassler, Helena M" userId="24fbce57-7bef-48eb-a597-ed4ff927121b" providerId="ADAL" clId="{30CF6CBC-E122-4F1A-B1E3-02AE249153C1}" dt="2026-05-27T13:38:28.012" v="1409" actId="26606"/>
          <ac:spMkLst>
            <pc:docMk/>
            <pc:sldMk cId="928843424" sldId="266"/>
            <ac:spMk id="4103" creationId="{E9F26AF7-9AC1-49A4-8F89-2C63E1C0A0BB}"/>
          </ac:spMkLst>
        </pc:spChg>
        <pc:picChg chg="mod ord">
          <ac:chgData name="Bassler, Helena M" userId="24fbce57-7bef-48eb-a597-ed4ff927121b" providerId="ADAL" clId="{30CF6CBC-E122-4F1A-B1E3-02AE249153C1}" dt="2026-05-27T13:58:21.920" v="1610" actId="1038"/>
          <ac:picMkLst>
            <pc:docMk/>
            <pc:sldMk cId="928843424" sldId="266"/>
            <ac:picMk id="5" creationId="{3EE78F55-F328-8F1B-4D7E-3C58A873230E}"/>
          </ac:picMkLst>
        </pc:picChg>
        <pc:picChg chg="mod">
          <ac:chgData name="Bassler, Helena M" userId="24fbce57-7bef-48eb-a597-ed4ff927121b" providerId="ADAL" clId="{30CF6CBC-E122-4F1A-B1E3-02AE249153C1}" dt="2026-05-27T13:58:24.671" v="1620" actId="1037"/>
          <ac:picMkLst>
            <pc:docMk/>
            <pc:sldMk cId="928843424" sldId="266"/>
            <ac:picMk id="4098" creationId="{EE1CE369-CEDC-A940-86F3-5AAB19A6EEAF}"/>
          </ac:picMkLst>
        </pc:picChg>
      </pc:sldChg>
      <pc:sldChg chg="modSp del mod">
        <pc:chgData name="Bassler, Helena M" userId="24fbce57-7bef-48eb-a597-ed4ff927121b" providerId="ADAL" clId="{30CF6CBC-E122-4F1A-B1E3-02AE249153C1}" dt="2026-05-27T13:42:17.952" v="1461" actId="47"/>
        <pc:sldMkLst>
          <pc:docMk/>
          <pc:sldMk cId="1176138798" sldId="267"/>
        </pc:sldMkLst>
        <pc:spChg chg="mod">
          <ac:chgData name="Bassler, Helena M" userId="24fbce57-7bef-48eb-a597-ed4ff927121b" providerId="ADAL" clId="{30CF6CBC-E122-4F1A-B1E3-02AE249153C1}" dt="2026-05-26T13:21:20.316" v="1342" actId="20577"/>
          <ac:spMkLst>
            <pc:docMk/>
            <pc:sldMk cId="1176138798" sldId="267"/>
            <ac:spMk id="2" creationId="{EC9DB756-8B67-AD8F-390B-0EC8497BA37E}"/>
          </ac:spMkLst>
        </pc:spChg>
      </pc:sldChg>
      <pc:sldChg chg="addSp delSp modSp add del mod">
        <pc:chgData name="Bassler, Helena M" userId="24fbce57-7bef-48eb-a597-ed4ff927121b" providerId="ADAL" clId="{30CF6CBC-E122-4F1A-B1E3-02AE249153C1}" dt="2026-05-27T13:42:39.970" v="1466" actId="47"/>
        <pc:sldMkLst>
          <pc:docMk/>
          <pc:sldMk cId="3575446633" sldId="268"/>
        </pc:sldMkLst>
        <pc:spChg chg="add del mod">
          <ac:chgData name="Bassler, Helena M" userId="24fbce57-7bef-48eb-a597-ed4ff927121b" providerId="ADAL" clId="{30CF6CBC-E122-4F1A-B1E3-02AE249153C1}" dt="2026-05-26T13:21:36.798" v="1344" actId="20577"/>
          <ac:spMkLst>
            <pc:docMk/>
            <pc:sldMk cId="3575446633" sldId="268"/>
            <ac:spMk id="2" creationId="{A0C5A5B9-C05A-2425-D089-E24BE07640FE}"/>
          </ac:spMkLst>
        </pc:spChg>
      </pc:sldChg>
      <pc:sldChg chg="addSp delSp modSp add del mod">
        <pc:chgData name="Bassler, Helena M" userId="24fbce57-7bef-48eb-a597-ed4ff927121b" providerId="ADAL" clId="{30CF6CBC-E122-4F1A-B1E3-02AE249153C1}" dt="2026-05-27T13:43:00.308" v="1471" actId="47"/>
        <pc:sldMkLst>
          <pc:docMk/>
          <pc:sldMk cId="164459786" sldId="269"/>
        </pc:sldMkLst>
        <pc:spChg chg="mod">
          <ac:chgData name="Bassler, Helena M" userId="24fbce57-7bef-48eb-a597-ed4ff927121b" providerId="ADAL" clId="{30CF6CBC-E122-4F1A-B1E3-02AE249153C1}" dt="2026-05-26T13:21:51.290" v="1346" actId="20577"/>
          <ac:spMkLst>
            <pc:docMk/>
            <pc:sldMk cId="164459786" sldId="269"/>
            <ac:spMk id="2" creationId="{86A72C5A-21DA-C0AC-B8CC-BCA777AFDE2E}"/>
          </ac:spMkLst>
        </pc:spChg>
      </pc:sldChg>
      <pc:sldChg chg="addSp delSp modSp add mod setBg">
        <pc:chgData name="Bassler, Helena M" userId="24fbce57-7bef-48eb-a597-ed4ff927121b" providerId="ADAL" clId="{30CF6CBC-E122-4F1A-B1E3-02AE249153C1}" dt="2026-05-27T13:58:59.257" v="1654" actId="1076"/>
        <pc:sldMkLst>
          <pc:docMk/>
          <pc:sldMk cId="2832077226" sldId="270"/>
        </pc:sldMkLst>
        <pc:spChg chg="mod">
          <ac:chgData name="Bassler, Helena M" userId="24fbce57-7bef-48eb-a597-ed4ff927121b" providerId="ADAL" clId="{30CF6CBC-E122-4F1A-B1E3-02AE249153C1}" dt="2026-05-26T13:22:23.053" v="1348" actId="20577"/>
          <ac:spMkLst>
            <pc:docMk/>
            <pc:sldMk cId="2832077226" sldId="270"/>
            <ac:spMk id="2" creationId="{94C907F8-C3D4-A7AF-2371-06727CE358D7}"/>
          </ac:spMkLst>
        </pc:spChg>
        <pc:spChg chg="add">
          <ac:chgData name="Bassler, Helena M" userId="24fbce57-7bef-48eb-a597-ed4ff927121b" providerId="ADAL" clId="{30CF6CBC-E122-4F1A-B1E3-02AE249153C1}" dt="2026-05-27T13:38:48.679" v="1410" actId="26606"/>
          <ac:spMkLst>
            <pc:docMk/>
            <pc:sldMk cId="2832077226" sldId="270"/>
            <ac:spMk id="10247" creationId="{E9F26AF7-9AC1-49A4-8F89-2C63E1C0A0BB}"/>
          </ac:spMkLst>
        </pc:spChg>
        <pc:picChg chg="add mod ord">
          <ac:chgData name="Bassler, Helena M" userId="24fbce57-7bef-48eb-a597-ed4ff927121b" providerId="ADAL" clId="{30CF6CBC-E122-4F1A-B1E3-02AE249153C1}" dt="2026-05-27T13:58:59.257" v="1654" actId="1076"/>
          <ac:picMkLst>
            <pc:docMk/>
            <pc:sldMk cId="2832077226" sldId="270"/>
            <ac:picMk id="5" creationId="{607A203E-0192-21C7-90DD-7BA804F13AB4}"/>
          </ac:picMkLst>
        </pc:picChg>
        <pc:picChg chg="add mod">
          <ac:chgData name="Bassler, Helena M" userId="24fbce57-7bef-48eb-a597-ed4ff927121b" providerId="ADAL" clId="{30CF6CBC-E122-4F1A-B1E3-02AE249153C1}" dt="2026-05-27T13:58:54.526" v="1643" actId="1037"/>
          <ac:picMkLst>
            <pc:docMk/>
            <pc:sldMk cId="2832077226" sldId="270"/>
            <ac:picMk id="10242" creationId="{7A728972-052B-23CC-3F37-F0E6157B9770}"/>
          </ac:picMkLst>
        </pc:picChg>
      </pc:sldChg>
      <pc:sldChg chg="addSp delSp modSp add del mod">
        <pc:chgData name="Bassler, Helena M" userId="24fbce57-7bef-48eb-a597-ed4ff927121b" providerId="ADAL" clId="{30CF6CBC-E122-4F1A-B1E3-02AE249153C1}" dt="2026-05-27T13:43:30.116" v="1476" actId="47"/>
        <pc:sldMkLst>
          <pc:docMk/>
          <pc:sldMk cId="2998358214" sldId="271"/>
        </pc:sldMkLst>
        <pc:spChg chg="mod">
          <ac:chgData name="Bassler, Helena M" userId="24fbce57-7bef-48eb-a597-ed4ff927121b" providerId="ADAL" clId="{30CF6CBC-E122-4F1A-B1E3-02AE249153C1}" dt="2026-05-26T13:22:52.734" v="1350" actId="20577"/>
          <ac:spMkLst>
            <pc:docMk/>
            <pc:sldMk cId="2998358214" sldId="271"/>
            <ac:spMk id="2" creationId="{18776902-C6D9-9BCD-689F-928FB55A3E73}"/>
          </ac:spMkLst>
        </pc:spChg>
      </pc:sldChg>
      <pc:sldChg chg="addSp delSp modSp add del mod">
        <pc:chgData name="Bassler, Helena M" userId="24fbce57-7bef-48eb-a597-ed4ff927121b" providerId="ADAL" clId="{30CF6CBC-E122-4F1A-B1E3-02AE249153C1}" dt="2026-05-27T13:43:48.479" v="1481" actId="47"/>
        <pc:sldMkLst>
          <pc:docMk/>
          <pc:sldMk cId="1891421499" sldId="272"/>
        </pc:sldMkLst>
        <pc:spChg chg="mod">
          <ac:chgData name="Bassler, Helena M" userId="24fbce57-7bef-48eb-a597-ed4ff927121b" providerId="ADAL" clId="{30CF6CBC-E122-4F1A-B1E3-02AE249153C1}" dt="2026-05-26T13:23:30.300" v="1356" actId="20577"/>
          <ac:spMkLst>
            <pc:docMk/>
            <pc:sldMk cId="1891421499" sldId="272"/>
            <ac:spMk id="2" creationId="{70EB8234-B55B-11B5-99AF-D422C1981E3B}"/>
          </ac:spMkLst>
        </pc:spChg>
      </pc:sldChg>
      <pc:sldChg chg="addSp delSp modSp add del mod">
        <pc:chgData name="Bassler, Helena M" userId="24fbce57-7bef-48eb-a597-ed4ff927121b" providerId="ADAL" clId="{30CF6CBC-E122-4F1A-B1E3-02AE249153C1}" dt="2026-05-27T13:44:07.827" v="1486" actId="47"/>
        <pc:sldMkLst>
          <pc:docMk/>
          <pc:sldMk cId="2533315113" sldId="273"/>
        </pc:sldMkLst>
        <pc:spChg chg="mod">
          <ac:chgData name="Bassler, Helena M" userId="24fbce57-7bef-48eb-a597-ed4ff927121b" providerId="ADAL" clId="{30CF6CBC-E122-4F1A-B1E3-02AE249153C1}" dt="2026-05-26T13:23:55.758" v="1358" actId="20577"/>
          <ac:spMkLst>
            <pc:docMk/>
            <pc:sldMk cId="2533315113" sldId="273"/>
            <ac:spMk id="2" creationId="{5A4BA38A-4681-5EF3-74A0-C8D84F05AF09}"/>
          </ac:spMkLst>
        </pc:spChg>
      </pc:sldChg>
      <pc:sldChg chg="modSp add del mod">
        <pc:chgData name="Bassler, Helena M" userId="24fbce57-7bef-48eb-a597-ed4ff927121b" providerId="ADAL" clId="{30CF6CBC-E122-4F1A-B1E3-02AE249153C1}" dt="2026-05-27T13:44:24.520" v="1491" actId="47"/>
        <pc:sldMkLst>
          <pc:docMk/>
          <pc:sldMk cId="4227949085" sldId="274"/>
        </pc:sldMkLst>
        <pc:spChg chg="mod">
          <ac:chgData name="Bassler, Helena M" userId="24fbce57-7bef-48eb-a597-ed4ff927121b" providerId="ADAL" clId="{30CF6CBC-E122-4F1A-B1E3-02AE249153C1}" dt="2026-05-26T13:24:04.962" v="1360" actId="20577"/>
          <ac:spMkLst>
            <pc:docMk/>
            <pc:sldMk cId="4227949085" sldId="274"/>
            <ac:spMk id="2" creationId="{A4EE65F6-D1CE-361D-69EA-EF7C24654348}"/>
          </ac:spMkLst>
        </pc:spChg>
      </pc:sldChg>
      <pc:sldChg chg="addSp delSp modSp add del mod">
        <pc:chgData name="Bassler, Helena M" userId="24fbce57-7bef-48eb-a597-ed4ff927121b" providerId="ADAL" clId="{30CF6CBC-E122-4F1A-B1E3-02AE249153C1}" dt="2026-05-27T13:44:42.258" v="1498" actId="47"/>
        <pc:sldMkLst>
          <pc:docMk/>
          <pc:sldMk cId="366485303" sldId="275"/>
        </pc:sldMkLst>
        <pc:spChg chg="mod">
          <ac:chgData name="Bassler, Helena M" userId="24fbce57-7bef-48eb-a597-ed4ff927121b" providerId="ADAL" clId="{30CF6CBC-E122-4F1A-B1E3-02AE249153C1}" dt="2026-05-26T13:24:43.878" v="1371" actId="20577"/>
          <ac:spMkLst>
            <pc:docMk/>
            <pc:sldMk cId="366485303" sldId="275"/>
            <ac:spMk id="2" creationId="{71B92EEB-B93F-E035-3415-828F895EC84E}"/>
          </ac:spMkLst>
        </pc:spChg>
      </pc:sldChg>
      <pc:sldChg chg="addSp delSp modSp add mod setBg">
        <pc:chgData name="Bassler, Helena M" userId="24fbce57-7bef-48eb-a597-ed4ff927121b" providerId="ADAL" clId="{30CF6CBC-E122-4F1A-B1E3-02AE249153C1}" dt="2026-05-27T13:39:03.763" v="1412" actId="26606"/>
        <pc:sldMkLst>
          <pc:docMk/>
          <pc:sldMk cId="569165459" sldId="276"/>
        </pc:sldMkLst>
        <pc:spChg chg="mod">
          <ac:chgData name="Bassler, Helena M" userId="24fbce57-7bef-48eb-a597-ed4ff927121b" providerId="ADAL" clId="{30CF6CBC-E122-4F1A-B1E3-02AE249153C1}" dt="2026-05-26T13:25:06.135" v="1373" actId="20577"/>
          <ac:spMkLst>
            <pc:docMk/>
            <pc:sldMk cId="569165459" sldId="276"/>
            <ac:spMk id="2" creationId="{1E2B2323-F848-4294-C9E0-8927C904FF3A}"/>
          </ac:spMkLst>
        </pc:spChg>
        <pc:spChg chg="add">
          <ac:chgData name="Bassler, Helena M" userId="24fbce57-7bef-48eb-a597-ed4ff927121b" providerId="ADAL" clId="{30CF6CBC-E122-4F1A-B1E3-02AE249153C1}" dt="2026-05-27T13:39:03.763" v="1412" actId="26606"/>
          <ac:spMkLst>
            <pc:docMk/>
            <pc:sldMk cId="569165459" sldId="276"/>
            <ac:spMk id="14" creationId="{E9F26AF7-9AC1-49A4-8F89-2C63E1C0A0BB}"/>
          </ac:spMkLst>
        </pc:spChg>
        <pc:picChg chg="add mod">
          <ac:chgData name="Bassler, Helena M" userId="24fbce57-7bef-48eb-a597-ed4ff927121b" providerId="ADAL" clId="{30CF6CBC-E122-4F1A-B1E3-02AE249153C1}" dt="2026-05-27T13:39:03.763" v="1412" actId="26606"/>
          <ac:picMkLst>
            <pc:docMk/>
            <pc:sldMk cId="569165459" sldId="276"/>
            <ac:picMk id="4" creationId="{1B2ACC10-ED90-614D-97F1-E57F4DA2B8E1}"/>
          </ac:picMkLst>
        </pc:picChg>
        <pc:picChg chg="add mod">
          <ac:chgData name="Bassler, Helena M" userId="24fbce57-7bef-48eb-a597-ed4ff927121b" providerId="ADAL" clId="{30CF6CBC-E122-4F1A-B1E3-02AE249153C1}" dt="2026-05-27T13:39:03.763" v="1412" actId="26606"/>
          <ac:picMkLst>
            <pc:docMk/>
            <pc:sldMk cId="569165459" sldId="276"/>
            <ac:picMk id="7" creationId="{267E1DC7-026B-DA7D-6A36-1A97DD589E35}"/>
          </ac:picMkLst>
        </pc:picChg>
      </pc:sldChg>
      <pc:sldChg chg="addSp delSp modSp add mod setBg">
        <pc:chgData name="Bassler, Helena M" userId="24fbce57-7bef-48eb-a597-ed4ff927121b" providerId="ADAL" clId="{30CF6CBC-E122-4F1A-B1E3-02AE249153C1}" dt="2026-05-27T14:00:21.834" v="1718" actId="1076"/>
        <pc:sldMkLst>
          <pc:docMk/>
          <pc:sldMk cId="3563549186" sldId="277"/>
        </pc:sldMkLst>
        <pc:spChg chg="mod">
          <ac:chgData name="Bassler, Helena M" userId="24fbce57-7bef-48eb-a597-ed4ff927121b" providerId="ADAL" clId="{30CF6CBC-E122-4F1A-B1E3-02AE249153C1}" dt="2026-05-26T13:25:38.602" v="1375" actId="20577"/>
          <ac:spMkLst>
            <pc:docMk/>
            <pc:sldMk cId="3563549186" sldId="277"/>
            <ac:spMk id="2" creationId="{0C034AA2-3DDF-5612-BEED-D1AAF3D7AF40}"/>
          </ac:spMkLst>
        </pc:spChg>
        <pc:spChg chg="add del mod">
          <ac:chgData name="Bassler, Helena M" userId="24fbce57-7bef-48eb-a597-ed4ff927121b" providerId="ADAL" clId="{30CF6CBC-E122-4F1A-B1E3-02AE249153C1}" dt="2026-05-27T13:50:40.405" v="1571" actId="478"/>
          <ac:spMkLst>
            <pc:docMk/>
            <pc:sldMk cId="3563549186" sldId="277"/>
            <ac:spMk id="4" creationId="{C396E803-11BB-86E9-2F11-E710AC5C0F2B}"/>
          </ac:spMkLst>
        </pc:spChg>
        <pc:spChg chg="del mod">
          <ac:chgData name="Bassler, Helena M" userId="24fbce57-7bef-48eb-a597-ed4ff927121b" providerId="ADAL" clId="{30CF6CBC-E122-4F1A-B1E3-02AE249153C1}" dt="2026-05-27T13:50:38.361" v="1570" actId="478"/>
          <ac:spMkLst>
            <pc:docMk/>
            <pc:sldMk cId="3563549186" sldId="277"/>
            <ac:spMk id="9" creationId="{2ABE5C35-78D7-EFD6-11C8-5A3009AFCF6C}"/>
          </ac:spMkLst>
        </pc:spChg>
        <pc:spChg chg="add">
          <ac:chgData name="Bassler, Helena M" userId="24fbce57-7bef-48eb-a597-ed4ff927121b" providerId="ADAL" clId="{30CF6CBC-E122-4F1A-B1E3-02AE249153C1}" dt="2026-05-27T13:39:06.802" v="1413" actId="26606"/>
          <ac:spMkLst>
            <pc:docMk/>
            <pc:sldMk cId="3563549186" sldId="277"/>
            <ac:spMk id="14" creationId="{E9F26AF7-9AC1-49A4-8F89-2C63E1C0A0BB}"/>
          </ac:spMkLst>
        </pc:spChg>
        <pc:picChg chg="add mod ord">
          <ac:chgData name="Bassler, Helena M" userId="24fbce57-7bef-48eb-a597-ed4ff927121b" providerId="ADAL" clId="{30CF6CBC-E122-4F1A-B1E3-02AE249153C1}" dt="2026-05-27T14:00:20.034" v="1717" actId="1038"/>
          <ac:picMkLst>
            <pc:docMk/>
            <pc:sldMk cId="3563549186" sldId="277"/>
            <ac:picMk id="5" creationId="{A7A99B97-C999-A97E-8EC2-BDAE25332E6A}"/>
          </ac:picMkLst>
        </pc:picChg>
        <pc:picChg chg="add mod">
          <ac:chgData name="Bassler, Helena M" userId="24fbce57-7bef-48eb-a597-ed4ff927121b" providerId="ADAL" clId="{30CF6CBC-E122-4F1A-B1E3-02AE249153C1}" dt="2026-05-27T14:00:21.834" v="1718" actId="1076"/>
          <ac:picMkLst>
            <pc:docMk/>
            <pc:sldMk cId="3563549186" sldId="277"/>
            <ac:picMk id="6" creationId="{43AF40A1-C1EC-3C79-0EAF-137842FDF31B}"/>
          </ac:picMkLst>
        </pc:picChg>
      </pc:sldChg>
      <pc:sldChg chg="addSp delSp modSp add del mod">
        <pc:chgData name="Bassler, Helena M" userId="24fbce57-7bef-48eb-a597-ed4ff927121b" providerId="ADAL" clId="{30CF6CBC-E122-4F1A-B1E3-02AE249153C1}" dt="2026-05-27T13:45:26.975" v="1506" actId="47"/>
        <pc:sldMkLst>
          <pc:docMk/>
          <pc:sldMk cId="978649953" sldId="278"/>
        </pc:sldMkLst>
        <pc:spChg chg="mod">
          <ac:chgData name="Bassler, Helena M" userId="24fbce57-7bef-48eb-a597-ed4ff927121b" providerId="ADAL" clId="{30CF6CBC-E122-4F1A-B1E3-02AE249153C1}" dt="2026-05-26T13:26:58.518" v="1379" actId="20577"/>
          <ac:spMkLst>
            <pc:docMk/>
            <pc:sldMk cId="978649953" sldId="278"/>
            <ac:spMk id="2" creationId="{994BDBDD-2029-79FB-3654-A42E2EC306AD}"/>
          </ac:spMkLst>
        </pc:spChg>
      </pc:sldChg>
      <pc:sldChg chg="addSp delSp modSp add del mod">
        <pc:chgData name="Bassler, Helena M" userId="24fbce57-7bef-48eb-a597-ed4ff927121b" providerId="ADAL" clId="{30CF6CBC-E122-4F1A-B1E3-02AE249153C1}" dt="2026-05-27T13:45:44.424" v="1511" actId="47"/>
        <pc:sldMkLst>
          <pc:docMk/>
          <pc:sldMk cId="3878978209" sldId="279"/>
        </pc:sldMkLst>
        <pc:spChg chg="mod">
          <ac:chgData name="Bassler, Helena M" userId="24fbce57-7bef-48eb-a597-ed4ff927121b" providerId="ADAL" clId="{30CF6CBC-E122-4F1A-B1E3-02AE249153C1}" dt="2026-05-26T13:27:10.214" v="1381" actId="20577"/>
          <ac:spMkLst>
            <pc:docMk/>
            <pc:sldMk cId="3878978209" sldId="279"/>
            <ac:spMk id="2" creationId="{8B3B377B-52B7-DBDF-09FB-7B5043A5CE3A}"/>
          </ac:spMkLst>
        </pc:spChg>
      </pc:sldChg>
      <pc:sldChg chg="addSp delSp modSp add del mod">
        <pc:chgData name="Bassler, Helena M" userId="24fbce57-7bef-48eb-a597-ed4ff927121b" providerId="ADAL" clId="{30CF6CBC-E122-4F1A-B1E3-02AE249153C1}" dt="2026-05-27T13:46:04.790" v="1516" actId="47"/>
        <pc:sldMkLst>
          <pc:docMk/>
          <pc:sldMk cId="2530002576" sldId="280"/>
        </pc:sldMkLst>
        <pc:spChg chg="mod">
          <ac:chgData name="Bassler, Helena M" userId="24fbce57-7bef-48eb-a597-ed4ff927121b" providerId="ADAL" clId="{30CF6CBC-E122-4F1A-B1E3-02AE249153C1}" dt="2026-05-26T13:27:42.379" v="1383" actId="20577"/>
          <ac:spMkLst>
            <pc:docMk/>
            <pc:sldMk cId="2530002576" sldId="280"/>
            <ac:spMk id="2" creationId="{FFCDB393-50A9-D4AD-5969-6BF83E8443A6}"/>
          </ac:spMkLst>
        </pc:spChg>
      </pc:sldChg>
      <pc:sldChg chg="modSp add del mod setBg">
        <pc:chgData name="Bassler, Helena M" userId="24fbce57-7bef-48eb-a597-ed4ff927121b" providerId="ADAL" clId="{30CF6CBC-E122-4F1A-B1E3-02AE249153C1}" dt="2026-05-27T13:47:02.687" v="1534" actId="47"/>
        <pc:sldMkLst>
          <pc:docMk/>
          <pc:sldMk cId="3050528652" sldId="281"/>
        </pc:sldMkLst>
        <pc:spChg chg="mod">
          <ac:chgData name="Bassler, Helena M" userId="24fbce57-7bef-48eb-a597-ed4ff927121b" providerId="ADAL" clId="{30CF6CBC-E122-4F1A-B1E3-02AE249153C1}" dt="2026-05-26T12:36:34.133" v="708" actId="20577"/>
          <ac:spMkLst>
            <pc:docMk/>
            <pc:sldMk cId="3050528652" sldId="281"/>
            <ac:spMk id="2" creationId="{C1C2F33E-48C5-7081-23BB-8D5C874368B9}"/>
          </ac:spMkLst>
        </pc:spChg>
      </pc:sldChg>
      <pc:sldChg chg="addSp delSp modSp add mod ord setBg">
        <pc:chgData name="Bassler, Helena M" userId="24fbce57-7bef-48eb-a597-ed4ff927121b" providerId="ADAL" clId="{30CF6CBC-E122-4F1A-B1E3-02AE249153C1}" dt="2026-05-27T13:47:04.735" v="1536"/>
        <pc:sldMkLst>
          <pc:docMk/>
          <pc:sldMk cId="1801458612" sldId="282"/>
        </pc:sldMkLst>
        <pc:spChg chg="mod">
          <ac:chgData name="Bassler, Helena M" userId="24fbce57-7bef-48eb-a597-ed4ff927121b" providerId="ADAL" clId="{30CF6CBC-E122-4F1A-B1E3-02AE249153C1}" dt="2026-05-26T12:37:44.709" v="736" actId="20577"/>
          <ac:spMkLst>
            <pc:docMk/>
            <pc:sldMk cId="1801458612" sldId="282"/>
            <ac:spMk id="2" creationId="{74778B34-7994-9EAF-2856-1FCAF9D6D1DE}"/>
          </ac:spMkLst>
        </pc:spChg>
        <pc:spChg chg="mod">
          <ac:chgData name="Bassler, Helena M" userId="24fbce57-7bef-48eb-a597-ed4ff927121b" providerId="ADAL" clId="{30CF6CBC-E122-4F1A-B1E3-02AE249153C1}" dt="2026-05-26T12:39:26.962" v="817" actId="20577"/>
          <ac:spMkLst>
            <pc:docMk/>
            <pc:sldMk cId="1801458612" sldId="282"/>
            <ac:spMk id="9" creationId="{056756A5-6ACD-70CB-0C49-CFD8BF3FDA91}"/>
          </ac:spMkLst>
        </pc:spChg>
        <pc:spChg chg="add">
          <ac:chgData name="Bassler, Helena M" userId="24fbce57-7bef-48eb-a597-ed4ff927121b" providerId="ADAL" clId="{30CF6CBC-E122-4F1A-B1E3-02AE249153C1}" dt="2026-05-27T13:39:16.201" v="1414" actId="26606"/>
          <ac:spMkLst>
            <pc:docMk/>
            <pc:sldMk cId="1801458612" sldId="282"/>
            <ac:spMk id="1031" creationId="{E9F26AF7-9AC1-49A4-8F89-2C63E1C0A0BB}"/>
          </ac:spMkLst>
        </pc:spChg>
        <pc:picChg chg="del">
          <ac:chgData name="Bassler, Helena M" userId="24fbce57-7bef-48eb-a597-ed4ff927121b" providerId="ADAL" clId="{30CF6CBC-E122-4F1A-B1E3-02AE249153C1}" dt="2026-05-26T12:38:02.573" v="737" actId="478"/>
          <ac:picMkLst>
            <pc:docMk/>
            <pc:sldMk cId="1801458612" sldId="282"/>
            <ac:picMk id="3" creationId="{5E8029C7-71A9-9F7A-5BE7-7412AAAD230A}"/>
          </ac:picMkLst>
        </pc:picChg>
        <pc:picChg chg="add mod">
          <ac:chgData name="Bassler, Helena M" userId="24fbce57-7bef-48eb-a597-ed4ff927121b" providerId="ADAL" clId="{30CF6CBC-E122-4F1A-B1E3-02AE249153C1}" dt="2026-05-27T13:39:16.201" v="1414" actId="26606"/>
          <ac:picMkLst>
            <pc:docMk/>
            <pc:sldMk cId="1801458612" sldId="282"/>
            <ac:picMk id="5" creationId="{444875D0-37A3-89BF-7D9E-5E081F77041A}"/>
          </ac:picMkLst>
        </pc:picChg>
        <pc:picChg chg="add mod">
          <ac:chgData name="Bassler, Helena M" userId="24fbce57-7bef-48eb-a597-ed4ff927121b" providerId="ADAL" clId="{30CF6CBC-E122-4F1A-B1E3-02AE249153C1}" dt="2026-05-27T13:39:16.201" v="1414" actId="26606"/>
          <ac:picMkLst>
            <pc:docMk/>
            <pc:sldMk cId="1801458612" sldId="282"/>
            <ac:picMk id="1026" creationId="{89A50D3E-C734-CD4B-3E74-E824C6A6DB15}"/>
          </ac:picMkLst>
        </pc:picChg>
      </pc:sldChg>
      <pc:sldChg chg="addSp delSp modSp add del mod">
        <pc:chgData name="Bassler, Helena M" userId="24fbce57-7bef-48eb-a597-ed4ff927121b" providerId="ADAL" clId="{30CF6CBC-E122-4F1A-B1E3-02AE249153C1}" dt="2026-05-27T13:47:11.209" v="1538" actId="47"/>
        <pc:sldMkLst>
          <pc:docMk/>
          <pc:sldMk cId="1550059545" sldId="283"/>
        </pc:sldMkLst>
        <pc:spChg chg="mod">
          <ac:chgData name="Bassler, Helena M" userId="24fbce57-7bef-48eb-a597-ed4ff927121b" providerId="ADAL" clId="{30CF6CBC-E122-4F1A-B1E3-02AE249153C1}" dt="2026-05-26T12:40:05.617" v="834" actId="20577"/>
          <ac:spMkLst>
            <pc:docMk/>
            <pc:sldMk cId="1550059545" sldId="283"/>
            <ac:spMk id="2" creationId="{858CA4E9-EE93-C1F1-3EAA-5F3232CCF045}"/>
          </ac:spMkLst>
        </pc:spChg>
        <pc:spChg chg="mod">
          <ac:chgData name="Bassler, Helena M" userId="24fbce57-7bef-48eb-a597-ed4ff927121b" providerId="ADAL" clId="{30CF6CBC-E122-4F1A-B1E3-02AE249153C1}" dt="2026-05-26T13:30:22.800" v="1388" actId="20577"/>
          <ac:spMkLst>
            <pc:docMk/>
            <pc:sldMk cId="1550059545" sldId="283"/>
            <ac:spMk id="9" creationId="{2BBAD6E8-4521-2829-0635-1372A5A9123D}"/>
          </ac:spMkLst>
        </pc:spChg>
        <pc:picChg chg="add mod">
          <ac:chgData name="Bassler, Helena M" userId="24fbce57-7bef-48eb-a597-ed4ff927121b" providerId="ADAL" clId="{30CF6CBC-E122-4F1A-B1E3-02AE249153C1}" dt="2026-05-26T12:41:48.991" v="848" actId="1076"/>
          <ac:picMkLst>
            <pc:docMk/>
            <pc:sldMk cId="1550059545" sldId="283"/>
            <ac:picMk id="4" creationId="{9E57B946-C6FD-D4F3-ECB4-3020109D19DA}"/>
          </ac:picMkLst>
        </pc:picChg>
        <pc:picChg chg="add del">
          <ac:chgData name="Bassler, Helena M" userId="24fbce57-7bef-48eb-a597-ed4ff927121b" providerId="ADAL" clId="{30CF6CBC-E122-4F1A-B1E3-02AE249153C1}" dt="2026-05-26T12:41:05.402" v="843" actId="478"/>
          <ac:picMkLst>
            <pc:docMk/>
            <pc:sldMk cId="1550059545" sldId="283"/>
            <ac:picMk id="5" creationId="{6C43B40D-5D47-3FE8-CFCB-BC05798BF672}"/>
          </ac:picMkLst>
        </pc:picChg>
        <pc:picChg chg="add del">
          <ac:chgData name="Bassler, Helena M" userId="24fbce57-7bef-48eb-a597-ed4ff927121b" providerId="ADAL" clId="{30CF6CBC-E122-4F1A-B1E3-02AE249153C1}" dt="2026-05-26T12:41:24.672" v="844" actId="478"/>
          <ac:picMkLst>
            <pc:docMk/>
            <pc:sldMk cId="1550059545" sldId="283"/>
            <ac:picMk id="1026" creationId="{006450FA-3836-0C61-D4B9-AE10995A54CF}"/>
          </ac:picMkLst>
        </pc:picChg>
      </pc:sldChg>
      <pc:sldChg chg="addSp delSp modSp add mod ord setBg">
        <pc:chgData name="Bassler, Helena M" userId="24fbce57-7bef-48eb-a597-ed4ff927121b" providerId="ADAL" clId="{30CF6CBC-E122-4F1A-B1E3-02AE249153C1}" dt="2026-05-27T13:47:13.864" v="1540"/>
        <pc:sldMkLst>
          <pc:docMk/>
          <pc:sldMk cId="4221599926" sldId="284"/>
        </pc:sldMkLst>
        <pc:spChg chg="add del mod">
          <ac:chgData name="Bassler, Helena M" userId="24fbce57-7bef-48eb-a597-ed4ff927121b" providerId="ADAL" clId="{30CF6CBC-E122-4F1A-B1E3-02AE249153C1}" dt="2026-05-26T12:42:32.917" v="868" actId="478"/>
          <ac:spMkLst>
            <pc:docMk/>
            <pc:sldMk cId="4221599926" sldId="284"/>
            <ac:spMk id="2" creationId="{3E5268F7-9436-4EE0-0B1A-CA8CF686AEAD}"/>
          </ac:spMkLst>
        </pc:spChg>
        <pc:spChg chg="add mod">
          <ac:chgData name="Bassler, Helena M" userId="24fbce57-7bef-48eb-a597-ed4ff927121b" providerId="ADAL" clId="{30CF6CBC-E122-4F1A-B1E3-02AE249153C1}" dt="2026-05-26T12:42:31.778" v="867" actId="478"/>
          <ac:spMkLst>
            <pc:docMk/>
            <pc:sldMk cId="4221599926" sldId="284"/>
            <ac:spMk id="3" creationId="{675483DA-D094-7985-F250-D1C4C10066D5}"/>
          </ac:spMkLst>
        </pc:spChg>
        <pc:spChg chg="add">
          <ac:chgData name="Bassler, Helena M" userId="24fbce57-7bef-48eb-a597-ed4ff927121b" providerId="ADAL" clId="{30CF6CBC-E122-4F1A-B1E3-02AE249153C1}" dt="2026-05-27T13:39:18.948" v="1415" actId="26606"/>
          <ac:spMkLst>
            <pc:docMk/>
            <pc:sldMk cId="4221599926" sldId="284"/>
            <ac:spMk id="14" creationId="{E9F26AF7-9AC1-49A4-8F89-2C63E1C0A0BB}"/>
          </ac:spMkLst>
        </pc:spChg>
        <pc:picChg chg="del">
          <ac:chgData name="Bassler, Helena M" userId="24fbce57-7bef-48eb-a597-ed4ff927121b" providerId="ADAL" clId="{30CF6CBC-E122-4F1A-B1E3-02AE249153C1}" dt="2026-05-26T12:41:52.704" v="849" actId="478"/>
          <ac:picMkLst>
            <pc:docMk/>
            <pc:sldMk cId="4221599926" sldId="284"/>
            <ac:picMk id="4" creationId="{708B7835-F824-8407-FB6C-3F874440A48C}"/>
          </ac:picMkLst>
        </pc:picChg>
        <pc:picChg chg="add mod ord">
          <ac:chgData name="Bassler, Helena M" userId="24fbce57-7bef-48eb-a597-ed4ff927121b" providerId="ADAL" clId="{30CF6CBC-E122-4F1A-B1E3-02AE249153C1}" dt="2026-05-27T13:39:18.948" v="1415" actId="26606"/>
          <ac:picMkLst>
            <pc:docMk/>
            <pc:sldMk cId="4221599926" sldId="284"/>
            <ac:picMk id="5" creationId="{DF1F0891-B735-D6E2-3B87-2EE47BB07982}"/>
          </ac:picMkLst>
        </pc:picChg>
        <pc:picChg chg="add mod">
          <ac:chgData name="Bassler, Helena M" userId="24fbce57-7bef-48eb-a597-ed4ff927121b" providerId="ADAL" clId="{30CF6CBC-E122-4F1A-B1E3-02AE249153C1}" dt="2026-05-27T13:39:18.948" v="1415" actId="26606"/>
          <ac:picMkLst>
            <pc:docMk/>
            <pc:sldMk cId="4221599926" sldId="284"/>
            <ac:picMk id="7" creationId="{6E3A1F8F-DD21-A8C9-2616-EDB8D1E0EC33}"/>
          </ac:picMkLst>
        </pc:picChg>
        <pc:picChg chg="add del">
          <ac:chgData name="Bassler, Helena M" userId="24fbce57-7bef-48eb-a597-ed4ff927121b" providerId="ADAL" clId="{30CF6CBC-E122-4F1A-B1E3-02AE249153C1}" dt="2026-05-26T12:42:32.917" v="868" actId="478"/>
          <ac:picMkLst>
            <pc:docMk/>
            <pc:sldMk cId="4221599926" sldId="284"/>
            <ac:picMk id="2050" creationId="{8286417B-438A-5165-EECA-398A268272C1}"/>
          </ac:picMkLst>
        </pc:picChg>
      </pc:sldChg>
      <pc:sldChg chg="addSp delSp modSp add del mod">
        <pc:chgData name="Bassler, Helena M" userId="24fbce57-7bef-48eb-a597-ed4ff927121b" providerId="ADAL" clId="{30CF6CBC-E122-4F1A-B1E3-02AE249153C1}" dt="2026-05-27T13:47:46.625" v="1548" actId="47"/>
        <pc:sldMkLst>
          <pc:docMk/>
          <pc:sldMk cId="1067671569" sldId="285"/>
        </pc:sldMkLst>
        <pc:spChg chg="mod">
          <ac:chgData name="Bassler, Helena M" userId="24fbce57-7bef-48eb-a597-ed4ff927121b" providerId="ADAL" clId="{30CF6CBC-E122-4F1A-B1E3-02AE249153C1}" dt="2026-05-26T12:54:30.026" v="968" actId="20577"/>
          <ac:spMkLst>
            <pc:docMk/>
            <pc:sldMk cId="1067671569" sldId="285"/>
            <ac:spMk id="2" creationId="{D71B0C86-FE96-164F-2FC8-81B3F0421624}"/>
          </ac:spMkLst>
        </pc:spChg>
        <pc:picChg chg="add mod">
          <ac:chgData name="Bassler, Helena M" userId="24fbce57-7bef-48eb-a597-ed4ff927121b" providerId="ADAL" clId="{30CF6CBC-E122-4F1A-B1E3-02AE249153C1}" dt="2026-05-26T12:55:37.640" v="970"/>
          <ac:picMkLst>
            <pc:docMk/>
            <pc:sldMk cId="1067671569" sldId="285"/>
            <ac:picMk id="3" creationId="{2DC13E09-CB36-386D-0849-47C3191DC976}"/>
          </ac:picMkLst>
        </pc:picChg>
        <pc:picChg chg="del mod">
          <ac:chgData name="Bassler, Helena M" userId="24fbce57-7bef-48eb-a597-ed4ff927121b" providerId="ADAL" clId="{30CF6CBC-E122-4F1A-B1E3-02AE249153C1}" dt="2026-05-26T12:44:51.450" v="930" actId="478"/>
          <ac:picMkLst>
            <pc:docMk/>
            <pc:sldMk cId="1067671569" sldId="285"/>
            <ac:picMk id="5" creationId="{4BD08F0A-9D67-B56E-DDEC-D8B64E9DF7F3}"/>
          </ac:picMkLst>
        </pc:picChg>
        <pc:picChg chg="del">
          <ac:chgData name="Bassler, Helena M" userId="24fbce57-7bef-48eb-a597-ed4ff927121b" providerId="ADAL" clId="{30CF6CBC-E122-4F1A-B1E3-02AE249153C1}" dt="2026-05-26T12:45:13.821" v="931" actId="478"/>
          <ac:picMkLst>
            <pc:docMk/>
            <pc:sldMk cId="1067671569" sldId="285"/>
            <ac:picMk id="7" creationId="{1C572FD6-CDCE-FE69-B4A2-94D832C4593D}"/>
          </ac:picMkLst>
        </pc:picChg>
        <pc:picChg chg="add del mod">
          <ac:chgData name="Bassler, Helena M" userId="24fbce57-7bef-48eb-a597-ed4ff927121b" providerId="ADAL" clId="{30CF6CBC-E122-4F1A-B1E3-02AE249153C1}" dt="2026-05-26T12:55:28.607" v="969" actId="478"/>
          <ac:picMkLst>
            <pc:docMk/>
            <pc:sldMk cId="1067671569" sldId="285"/>
            <ac:picMk id="4098" creationId="{6FA8A2D4-7C87-E1A9-ABEF-C467C1EAE341}"/>
          </ac:picMkLst>
        </pc:picChg>
      </pc:sldChg>
      <pc:sldChg chg="add del ord">
        <pc:chgData name="Bassler, Helena M" userId="24fbce57-7bef-48eb-a597-ed4ff927121b" providerId="ADAL" clId="{30CF6CBC-E122-4F1A-B1E3-02AE249153C1}" dt="2026-05-27T13:47:39.415" v="1546" actId="47"/>
        <pc:sldMkLst>
          <pc:docMk/>
          <pc:sldMk cId="3900910093" sldId="286"/>
        </pc:sldMkLst>
      </pc:sldChg>
      <pc:sldChg chg="addSp delSp modSp add mod ord setBg">
        <pc:chgData name="Bassler, Helena M" userId="24fbce57-7bef-48eb-a597-ed4ff927121b" providerId="ADAL" clId="{30CF6CBC-E122-4F1A-B1E3-02AE249153C1}" dt="2026-05-27T13:47:48.399" v="1550"/>
        <pc:sldMkLst>
          <pc:docMk/>
          <pc:sldMk cId="3849480891" sldId="287"/>
        </pc:sldMkLst>
        <pc:spChg chg="mod">
          <ac:chgData name="Bassler, Helena M" userId="24fbce57-7bef-48eb-a597-ed4ff927121b" providerId="ADAL" clId="{30CF6CBC-E122-4F1A-B1E3-02AE249153C1}" dt="2026-05-26T12:57:28.160" v="994" actId="20577"/>
          <ac:spMkLst>
            <pc:docMk/>
            <pc:sldMk cId="3849480891" sldId="287"/>
            <ac:spMk id="2" creationId="{D1820EFC-954F-4C03-5592-8ADDA8211C1B}"/>
          </ac:spMkLst>
        </pc:spChg>
        <pc:spChg chg="add">
          <ac:chgData name="Bassler, Helena M" userId="24fbce57-7bef-48eb-a597-ed4ff927121b" providerId="ADAL" clId="{30CF6CBC-E122-4F1A-B1E3-02AE249153C1}" dt="2026-05-27T13:39:22.963" v="1416" actId="26606"/>
          <ac:spMkLst>
            <pc:docMk/>
            <pc:sldMk cId="3849480891" sldId="287"/>
            <ac:spMk id="5127" creationId="{E9F26AF7-9AC1-49A4-8F89-2C63E1C0A0BB}"/>
          </ac:spMkLst>
        </pc:spChg>
        <pc:picChg chg="del">
          <ac:chgData name="Bassler, Helena M" userId="24fbce57-7bef-48eb-a597-ed4ff927121b" providerId="ADAL" clId="{30CF6CBC-E122-4F1A-B1E3-02AE249153C1}" dt="2026-05-26T12:57:57.471" v="995" actId="478"/>
          <ac:picMkLst>
            <pc:docMk/>
            <pc:sldMk cId="3849480891" sldId="287"/>
            <ac:picMk id="3" creationId="{5BB0A505-2901-EAEC-EFF2-32D923462C7F}"/>
          </ac:picMkLst>
        </pc:picChg>
        <pc:picChg chg="add mod">
          <ac:chgData name="Bassler, Helena M" userId="24fbce57-7bef-48eb-a597-ed4ff927121b" providerId="ADAL" clId="{30CF6CBC-E122-4F1A-B1E3-02AE249153C1}" dt="2026-05-27T13:39:22.963" v="1416" actId="26606"/>
          <ac:picMkLst>
            <pc:docMk/>
            <pc:sldMk cId="3849480891" sldId="287"/>
            <ac:picMk id="5" creationId="{181E6C2D-CA51-33DB-9D94-615F9426A327}"/>
          </ac:picMkLst>
        </pc:picChg>
        <pc:picChg chg="add del mod">
          <ac:chgData name="Bassler, Helena M" userId="24fbce57-7bef-48eb-a597-ed4ff927121b" providerId="ADAL" clId="{30CF6CBC-E122-4F1A-B1E3-02AE249153C1}" dt="2026-05-26T12:59:06.524" v="1038" actId="931"/>
          <ac:picMkLst>
            <pc:docMk/>
            <pc:sldMk cId="3849480891" sldId="287"/>
            <ac:picMk id="7" creationId="{65B981EF-3D72-72AD-F7E8-F43D373890BA}"/>
          </ac:picMkLst>
        </pc:picChg>
        <pc:picChg chg="add mod ord">
          <ac:chgData name="Bassler, Helena M" userId="24fbce57-7bef-48eb-a597-ed4ff927121b" providerId="ADAL" clId="{30CF6CBC-E122-4F1A-B1E3-02AE249153C1}" dt="2026-05-27T13:39:22.963" v="1416" actId="26606"/>
          <ac:picMkLst>
            <pc:docMk/>
            <pc:sldMk cId="3849480891" sldId="287"/>
            <ac:picMk id="5122" creationId="{7B323844-3743-5135-095D-471050CE9684}"/>
          </ac:picMkLst>
        </pc:picChg>
      </pc:sldChg>
      <pc:sldChg chg="addSp delSp modSp add mod ord setBg">
        <pc:chgData name="Bassler, Helena M" userId="24fbce57-7bef-48eb-a597-ed4ff927121b" providerId="ADAL" clId="{30CF6CBC-E122-4F1A-B1E3-02AE249153C1}" dt="2026-05-27T13:47:49.960" v="1552"/>
        <pc:sldMkLst>
          <pc:docMk/>
          <pc:sldMk cId="3411377060" sldId="288"/>
        </pc:sldMkLst>
        <pc:spChg chg="mod">
          <ac:chgData name="Bassler, Helena M" userId="24fbce57-7bef-48eb-a597-ed4ff927121b" providerId="ADAL" clId="{30CF6CBC-E122-4F1A-B1E3-02AE249153C1}" dt="2026-05-26T12:59:37.535" v="1074" actId="20577"/>
          <ac:spMkLst>
            <pc:docMk/>
            <pc:sldMk cId="3411377060" sldId="288"/>
            <ac:spMk id="2" creationId="{5B457AED-8C62-854F-3F94-9CE5AE4271B0}"/>
          </ac:spMkLst>
        </pc:spChg>
        <pc:spChg chg="add">
          <ac:chgData name="Bassler, Helena M" userId="24fbce57-7bef-48eb-a597-ed4ff927121b" providerId="ADAL" clId="{30CF6CBC-E122-4F1A-B1E3-02AE249153C1}" dt="2026-05-27T13:39:25.688" v="1417" actId="26606"/>
          <ac:spMkLst>
            <pc:docMk/>
            <pc:sldMk cId="3411377060" sldId="288"/>
            <ac:spMk id="7175" creationId="{E9F26AF7-9AC1-49A4-8F89-2C63E1C0A0BB}"/>
          </ac:spMkLst>
        </pc:spChg>
        <pc:picChg chg="add mod">
          <ac:chgData name="Bassler, Helena M" userId="24fbce57-7bef-48eb-a597-ed4ff927121b" providerId="ADAL" clId="{30CF6CBC-E122-4F1A-B1E3-02AE249153C1}" dt="2026-05-27T13:39:25.688" v="1417" actId="26606"/>
          <ac:picMkLst>
            <pc:docMk/>
            <pc:sldMk cId="3411377060" sldId="288"/>
            <ac:picMk id="4" creationId="{D6246DB2-B72F-A2B6-D9B1-111F8DC07A9B}"/>
          </ac:picMkLst>
        </pc:picChg>
        <pc:picChg chg="del">
          <ac:chgData name="Bassler, Helena M" userId="24fbce57-7bef-48eb-a597-ed4ff927121b" providerId="ADAL" clId="{30CF6CBC-E122-4F1A-B1E3-02AE249153C1}" dt="2026-05-26T13:00:02.687" v="1079" actId="478"/>
          <ac:picMkLst>
            <pc:docMk/>
            <pc:sldMk cId="3411377060" sldId="288"/>
            <ac:picMk id="5" creationId="{B6FD8A8B-FE6C-3FC0-EBBE-CCF92B2980C3}"/>
          </ac:picMkLst>
        </pc:picChg>
        <pc:picChg chg="del">
          <ac:chgData name="Bassler, Helena M" userId="24fbce57-7bef-48eb-a597-ed4ff927121b" providerId="ADAL" clId="{30CF6CBC-E122-4F1A-B1E3-02AE249153C1}" dt="2026-05-26T13:01:30.575" v="1082" actId="478"/>
          <ac:picMkLst>
            <pc:docMk/>
            <pc:sldMk cId="3411377060" sldId="288"/>
            <ac:picMk id="5122" creationId="{15C3037C-60C5-2F40-DD90-5D2E83E37E76}"/>
          </ac:picMkLst>
        </pc:picChg>
        <pc:picChg chg="add mod">
          <ac:chgData name="Bassler, Helena M" userId="24fbce57-7bef-48eb-a597-ed4ff927121b" providerId="ADAL" clId="{30CF6CBC-E122-4F1A-B1E3-02AE249153C1}" dt="2026-05-27T13:39:25.688" v="1417" actId="26606"/>
          <ac:picMkLst>
            <pc:docMk/>
            <pc:sldMk cId="3411377060" sldId="288"/>
            <ac:picMk id="7170" creationId="{9C42D04E-9313-F389-F7B3-3834349AB740}"/>
          </ac:picMkLst>
        </pc:picChg>
      </pc:sldChg>
      <pc:sldChg chg="addSp delSp modSp add del mod">
        <pc:chgData name="Bassler, Helena M" userId="24fbce57-7bef-48eb-a597-ed4ff927121b" providerId="ADAL" clId="{30CF6CBC-E122-4F1A-B1E3-02AE249153C1}" dt="2026-05-27T13:47:58.001" v="1554" actId="47"/>
        <pc:sldMkLst>
          <pc:docMk/>
          <pc:sldMk cId="186635965" sldId="289"/>
        </pc:sldMkLst>
        <pc:spChg chg="mod">
          <ac:chgData name="Bassler, Helena M" userId="24fbce57-7bef-48eb-a597-ed4ff927121b" providerId="ADAL" clId="{30CF6CBC-E122-4F1A-B1E3-02AE249153C1}" dt="2026-05-26T13:05:37.029" v="1119" actId="20577"/>
          <ac:spMkLst>
            <pc:docMk/>
            <pc:sldMk cId="186635965" sldId="289"/>
            <ac:spMk id="2" creationId="{5239F100-7C4A-FBB5-A92B-82212598162C}"/>
          </ac:spMkLst>
        </pc:spChg>
        <pc:spChg chg="add del">
          <ac:chgData name="Bassler, Helena M" userId="24fbce57-7bef-48eb-a597-ed4ff927121b" providerId="ADAL" clId="{30CF6CBC-E122-4F1A-B1E3-02AE249153C1}" dt="2026-05-26T13:04:43.947" v="1109" actId="22"/>
          <ac:spMkLst>
            <pc:docMk/>
            <pc:sldMk cId="186635965" sldId="289"/>
            <ac:spMk id="5" creationId="{39AE0956-21BE-5EF7-F14E-10683794EACB}"/>
          </ac:spMkLst>
        </pc:spChg>
        <pc:spChg chg="add del">
          <ac:chgData name="Bassler, Helena M" userId="24fbce57-7bef-48eb-a597-ed4ff927121b" providerId="ADAL" clId="{30CF6CBC-E122-4F1A-B1E3-02AE249153C1}" dt="2026-05-26T13:04:50.548" v="1111" actId="22"/>
          <ac:spMkLst>
            <pc:docMk/>
            <pc:sldMk cId="186635965" sldId="289"/>
            <ac:spMk id="7" creationId="{B253B7E1-D9EB-FE50-750C-AA0F791606E6}"/>
          </ac:spMkLst>
        </pc:spChg>
        <pc:spChg chg="mod">
          <ac:chgData name="Bassler, Helena M" userId="24fbce57-7bef-48eb-a597-ed4ff927121b" providerId="ADAL" clId="{30CF6CBC-E122-4F1A-B1E3-02AE249153C1}" dt="2026-05-26T13:04:38.689" v="1106" actId="20577"/>
          <ac:spMkLst>
            <pc:docMk/>
            <pc:sldMk cId="186635965" sldId="289"/>
            <ac:spMk id="9" creationId="{B8CF548B-EA30-443C-340D-F3413128B74C}"/>
          </ac:spMkLst>
        </pc:spChg>
        <pc:picChg chg="del">
          <ac:chgData name="Bassler, Helena M" userId="24fbce57-7bef-48eb-a597-ed4ff927121b" providerId="ADAL" clId="{30CF6CBC-E122-4F1A-B1E3-02AE249153C1}" dt="2026-05-26T13:05:06.203" v="1115" actId="478"/>
          <ac:picMkLst>
            <pc:docMk/>
            <pc:sldMk cId="186635965" sldId="289"/>
            <ac:picMk id="4" creationId="{CA2482DA-5FC4-C65B-E01C-B5FB95158686}"/>
          </ac:picMkLst>
        </pc:picChg>
        <pc:picChg chg="add mod">
          <ac:chgData name="Bassler, Helena M" userId="24fbce57-7bef-48eb-a597-ed4ff927121b" providerId="ADAL" clId="{30CF6CBC-E122-4F1A-B1E3-02AE249153C1}" dt="2026-05-26T13:05:27.317" v="1116" actId="1076"/>
          <ac:picMkLst>
            <pc:docMk/>
            <pc:sldMk cId="186635965" sldId="289"/>
            <ac:picMk id="8" creationId="{AF2D662F-6620-61F7-B6F3-95676F2394D5}"/>
          </ac:picMkLst>
        </pc:picChg>
        <pc:picChg chg="del">
          <ac:chgData name="Bassler, Helena M" userId="24fbce57-7bef-48eb-a597-ed4ff927121b" providerId="ADAL" clId="{30CF6CBC-E122-4F1A-B1E3-02AE249153C1}" dt="2026-05-26T13:04:40.334" v="1107" actId="478"/>
          <ac:picMkLst>
            <pc:docMk/>
            <pc:sldMk cId="186635965" sldId="289"/>
            <ac:picMk id="7170" creationId="{EDEA284E-6729-FEB0-F02C-A942A9C140A7}"/>
          </ac:picMkLst>
        </pc:picChg>
      </pc:sldChg>
      <pc:sldChg chg="addSp delSp modSp add del mod">
        <pc:chgData name="Bassler, Helena M" userId="24fbce57-7bef-48eb-a597-ed4ff927121b" providerId="ADAL" clId="{30CF6CBC-E122-4F1A-B1E3-02AE249153C1}" dt="2026-05-27T13:48:04.389" v="1556" actId="47"/>
        <pc:sldMkLst>
          <pc:docMk/>
          <pc:sldMk cId="2379463672" sldId="290"/>
        </pc:sldMkLst>
        <pc:spChg chg="mod">
          <ac:chgData name="Bassler, Helena M" userId="24fbce57-7bef-48eb-a597-ed4ff927121b" providerId="ADAL" clId="{30CF6CBC-E122-4F1A-B1E3-02AE249153C1}" dt="2026-05-26T13:06:15.470" v="1134" actId="20577"/>
          <ac:spMkLst>
            <pc:docMk/>
            <pc:sldMk cId="2379463672" sldId="290"/>
            <ac:spMk id="2" creationId="{8D224C82-4AB0-8D5E-3A05-B1CD965B2A5C}"/>
          </ac:spMkLst>
        </pc:spChg>
        <pc:spChg chg="mod">
          <ac:chgData name="Bassler, Helena M" userId="24fbce57-7bef-48eb-a597-ed4ff927121b" providerId="ADAL" clId="{30CF6CBC-E122-4F1A-B1E3-02AE249153C1}" dt="2026-05-26T13:08:11.786" v="1173" actId="20577"/>
          <ac:spMkLst>
            <pc:docMk/>
            <pc:sldMk cId="2379463672" sldId="290"/>
            <ac:spMk id="9" creationId="{C1E68EEC-96A1-51D3-D661-43BC9DB62AD5}"/>
          </ac:spMkLst>
        </pc:spChg>
        <pc:picChg chg="add mod">
          <ac:chgData name="Bassler, Helena M" userId="24fbce57-7bef-48eb-a597-ed4ff927121b" providerId="ADAL" clId="{30CF6CBC-E122-4F1A-B1E3-02AE249153C1}" dt="2026-05-26T13:06:59.672" v="1170" actId="1076"/>
          <ac:picMkLst>
            <pc:docMk/>
            <pc:sldMk cId="2379463672" sldId="290"/>
            <ac:picMk id="3" creationId="{FEDF35FE-9C1A-8153-79DB-7B087EEDA5C7}"/>
          </ac:picMkLst>
        </pc:picChg>
        <pc:picChg chg="del mod">
          <ac:chgData name="Bassler, Helena M" userId="24fbce57-7bef-48eb-a597-ed4ff927121b" providerId="ADAL" clId="{30CF6CBC-E122-4F1A-B1E3-02AE249153C1}" dt="2026-05-26T13:06:57.337" v="1169" actId="478"/>
          <ac:picMkLst>
            <pc:docMk/>
            <pc:sldMk cId="2379463672" sldId="290"/>
            <ac:picMk id="8" creationId="{42E6D86F-0497-5196-C75A-6543E3C603E7}"/>
          </ac:picMkLst>
        </pc:picChg>
      </pc:sldChg>
      <pc:sldChg chg="addSp delSp modSp add del mod">
        <pc:chgData name="Bassler, Helena M" userId="24fbce57-7bef-48eb-a597-ed4ff927121b" providerId="ADAL" clId="{30CF6CBC-E122-4F1A-B1E3-02AE249153C1}" dt="2026-05-27T13:48:17.538" v="1560" actId="47"/>
        <pc:sldMkLst>
          <pc:docMk/>
          <pc:sldMk cId="3652888498" sldId="291"/>
        </pc:sldMkLst>
        <pc:spChg chg="mod">
          <ac:chgData name="Bassler, Helena M" userId="24fbce57-7bef-48eb-a597-ed4ff927121b" providerId="ADAL" clId="{30CF6CBC-E122-4F1A-B1E3-02AE249153C1}" dt="2026-05-26T13:10:46.235" v="1256" actId="20577"/>
          <ac:spMkLst>
            <pc:docMk/>
            <pc:sldMk cId="3652888498" sldId="291"/>
            <ac:spMk id="2" creationId="{5297454D-2325-98BB-4579-7E90DC6E1602}"/>
          </ac:spMkLst>
        </pc:spChg>
        <pc:picChg chg="del">
          <ac:chgData name="Bassler, Helena M" userId="24fbce57-7bef-48eb-a597-ed4ff927121b" providerId="ADAL" clId="{30CF6CBC-E122-4F1A-B1E3-02AE249153C1}" dt="2026-05-26T13:09:12.959" v="1221" actId="478"/>
          <ac:picMkLst>
            <pc:docMk/>
            <pc:sldMk cId="3652888498" sldId="291"/>
            <ac:picMk id="3" creationId="{69BA8A7E-F9E9-0AF0-0F70-D50EBFEB6E68}"/>
          </ac:picMkLst>
        </pc:picChg>
        <pc:picChg chg="add mod">
          <ac:chgData name="Bassler, Helena M" userId="24fbce57-7bef-48eb-a597-ed4ff927121b" providerId="ADAL" clId="{30CF6CBC-E122-4F1A-B1E3-02AE249153C1}" dt="2026-05-26T13:11:18.755" v="1257" actId="1076"/>
          <ac:picMkLst>
            <pc:docMk/>
            <pc:sldMk cId="3652888498" sldId="291"/>
            <ac:picMk id="5" creationId="{257A90C1-FFA4-1F46-7F16-849BECAA1C97}"/>
          </ac:picMkLst>
        </pc:picChg>
      </pc:sldChg>
      <pc:sldChg chg="addSp delSp modSp add del mod">
        <pc:chgData name="Bassler, Helena M" userId="24fbce57-7bef-48eb-a597-ed4ff927121b" providerId="ADAL" clId="{30CF6CBC-E122-4F1A-B1E3-02AE249153C1}" dt="2026-05-27T13:48:23.492" v="1562" actId="47"/>
        <pc:sldMkLst>
          <pc:docMk/>
          <pc:sldMk cId="1357486371" sldId="292"/>
        </pc:sldMkLst>
        <pc:spChg chg="mod">
          <ac:chgData name="Bassler, Helena M" userId="24fbce57-7bef-48eb-a597-ed4ff927121b" providerId="ADAL" clId="{30CF6CBC-E122-4F1A-B1E3-02AE249153C1}" dt="2026-05-26T13:11:44.255" v="1280" actId="20577"/>
          <ac:spMkLst>
            <pc:docMk/>
            <pc:sldMk cId="1357486371" sldId="292"/>
            <ac:spMk id="2" creationId="{3062E964-01D7-D093-6953-03560EAF1E32}"/>
          </ac:spMkLst>
        </pc:spChg>
        <pc:spChg chg="mod">
          <ac:chgData name="Bassler, Helena M" userId="24fbce57-7bef-48eb-a597-ed4ff927121b" providerId="ADAL" clId="{30CF6CBC-E122-4F1A-B1E3-02AE249153C1}" dt="2026-05-26T13:12:03.824" v="1294" actId="20577"/>
          <ac:spMkLst>
            <pc:docMk/>
            <pc:sldMk cId="1357486371" sldId="292"/>
            <ac:spMk id="9" creationId="{B685BB33-0FA0-97D3-A859-87ADA857CC07}"/>
          </ac:spMkLst>
        </pc:spChg>
        <pc:picChg chg="add mod">
          <ac:chgData name="Bassler, Helena M" userId="24fbce57-7bef-48eb-a597-ed4ff927121b" providerId="ADAL" clId="{30CF6CBC-E122-4F1A-B1E3-02AE249153C1}" dt="2026-05-26T13:12:36.115" v="1298" actId="1076"/>
          <ac:picMkLst>
            <pc:docMk/>
            <pc:sldMk cId="1357486371" sldId="292"/>
            <ac:picMk id="4" creationId="{7CF75ECC-E90A-6418-AD19-193B522CC399}"/>
          </ac:picMkLst>
        </pc:picChg>
        <pc:picChg chg="del">
          <ac:chgData name="Bassler, Helena M" userId="24fbce57-7bef-48eb-a597-ed4ff927121b" providerId="ADAL" clId="{30CF6CBC-E122-4F1A-B1E3-02AE249153C1}" dt="2026-05-26T13:12:13.577" v="1295" actId="478"/>
          <ac:picMkLst>
            <pc:docMk/>
            <pc:sldMk cId="1357486371" sldId="292"/>
            <ac:picMk id="5" creationId="{1350BF32-94BD-C2CA-1942-2F8B1ED4F0C2}"/>
          </ac:picMkLst>
        </pc:picChg>
      </pc:sldChg>
      <pc:sldChg chg="addSp delSp modSp add del mod">
        <pc:chgData name="Bassler, Helena M" userId="24fbce57-7bef-48eb-a597-ed4ff927121b" providerId="ADAL" clId="{30CF6CBC-E122-4F1A-B1E3-02AE249153C1}" dt="2026-05-27T13:48:30.423" v="1564" actId="47"/>
        <pc:sldMkLst>
          <pc:docMk/>
          <pc:sldMk cId="4076590920" sldId="293"/>
        </pc:sldMkLst>
        <pc:spChg chg="mod">
          <ac:chgData name="Bassler, Helena M" userId="24fbce57-7bef-48eb-a597-ed4ff927121b" providerId="ADAL" clId="{30CF6CBC-E122-4F1A-B1E3-02AE249153C1}" dt="2026-05-26T13:13:19.874" v="1322" actId="20577"/>
          <ac:spMkLst>
            <pc:docMk/>
            <pc:sldMk cId="4076590920" sldId="293"/>
            <ac:spMk id="2" creationId="{B6A69DBD-0B60-4DA1-56B3-554D8FB69318}"/>
          </ac:spMkLst>
        </pc:spChg>
        <pc:picChg chg="add mod">
          <ac:chgData name="Bassler, Helena M" userId="24fbce57-7bef-48eb-a597-ed4ff927121b" providerId="ADAL" clId="{30CF6CBC-E122-4F1A-B1E3-02AE249153C1}" dt="2026-05-26T13:15:40.928" v="1326" actId="1076"/>
          <ac:picMkLst>
            <pc:docMk/>
            <pc:sldMk cId="4076590920" sldId="293"/>
            <ac:picMk id="3" creationId="{5FBAA7E5-BC08-8DC2-C015-C77116E5B242}"/>
          </ac:picMkLst>
        </pc:picChg>
        <pc:picChg chg="del">
          <ac:chgData name="Bassler, Helena M" userId="24fbce57-7bef-48eb-a597-ed4ff927121b" providerId="ADAL" clId="{30CF6CBC-E122-4F1A-B1E3-02AE249153C1}" dt="2026-05-26T13:15:35.645" v="1323" actId="478"/>
          <ac:picMkLst>
            <pc:docMk/>
            <pc:sldMk cId="4076590920" sldId="293"/>
            <ac:picMk id="4" creationId="{E7B72065-5845-6349-C347-9E6440543DD8}"/>
          </ac:picMkLst>
        </pc:picChg>
      </pc:sldChg>
      <pc:sldChg chg="addSp delSp modSp add mod setBg delDesignElem">
        <pc:chgData name="Bassler, Helena M" userId="24fbce57-7bef-48eb-a597-ed4ff927121b" providerId="ADAL" clId="{30CF6CBC-E122-4F1A-B1E3-02AE249153C1}" dt="2026-05-27T13:49:04.344" v="1567" actId="20577"/>
        <pc:sldMkLst>
          <pc:docMk/>
          <pc:sldMk cId="776205971" sldId="294"/>
        </pc:sldMkLst>
        <pc:spChg chg="del">
          <ac:chgData name="Bassler, Helena M" userId="24fbce57-7bef-48eb-a597-ed4ff927121b" providerId="ADAL" clId="{30CF6CBC-E122-4F1A-B1E3-02AE249153C1}" dt="2026-05-27T13:39:39.754" v="1418" actId="478"/>
          <ac:spMkLst>
            <pc:docMk/>
            <pc:sldMk cId="776205971" sldId="294"/>
            <ac:spMk id="2" creationId="{AF278453-34B9-EFA9-4D0E-BF26A3288027}"/>
          </ac:spMkLst>
        </pc:spChg>
        <pc:spChg chg="add del mod">
          <ac:chgData name="Bassler, Helena M" userId="24fbce57-7bef-48eb-a597-ed4ff927121b" providerId="ADAL" clId="{30CF6CBC-E122-4F1A-B1E3-02AE249153C1}" dt="2026-05-27T13:39:43.802" v="1420" actId="478"/>
          <ac:spMkLst>
            <pc:docMk/>
            <pc:sldMk cId="776205971" sldId="294"/>
            <ac:spMk id="4" creationId="{5D8A6C76-78A3-106D-1E96-1B8C866622AA}"/>
          </ac:spMkLst>
        </pc:spChg>
        <pc:spChg chg="add del mod">
          <ac:chgData name="Bassler, Helena M" userId="24fbce57-7bef-48eb-a597-ed4ff927121b" providerId="ADAL" clId="{30CF6CBC-E122-4F1A-B1E3-02AE249153C1}" dt="2026-05-27T13:39:41.722" v="1419" actId="478"/>
          <ac:spMkLst>
            <pc:docMk/>
            <pc:sldMk cId="776205971" sldId="294"/>
            <ac:spMk id="6" creationId="{1CE661F3-9871-5F3D-C498-714C9972138A}"/>
          </ac:spMkLst>
        </pc:spChg>
        <pc:spChg chg="add mod">
          <ac:chgData name="Bassler, Helena M" userId="24fbce57-7bef-48eb-a597-ed4ff927121b" providerId="ADAL" clId="{30CF6CBC-E122-4F1A-B1E3-02AE249153C1}" dt="2026-05-27T13:49:04.344" v="1567" actId="20577"/>
          <ac:spMkLst>
            <pc:docMk/>
            <pc:sldMk cId="776205971" sldId="294"/>
            <ac:spMk id="7" creationId="{62D09BE7-124D-77C9-AC64-0C5C6C3F623E}"/>
          </ac:spMkLst>
        </pc:spChg>
        <pc:spChg chg="del">
          <ac:chgData name="Bassler, Helena M" userId="24fbce57-7bef-48eb-a597-ed4ff927121b" providerId="ADAL" clId="{30CF6CBC-E122-4F1A-B1E3-02AE249153C1}" dt="2026-05-27T13:39:39.754" v="1418" actId="478"/>
          <ac:spMkLst>
            <pc:docMk/>
            <pc:sldMk cId="776205971" sldId="294"/>
            <ac:spMk id="9" creationId="{DFD37FE8-B4AB-08DF-5D89-07CDF4D2D2E5}"/>
          </ac:spMkLst>
        </pc:spChg>
        <pc:spChg chg="add del">
          <ac:chgData name="Bassler, Helena M" userId="24fbce57-7bef-48eb-a597-ed4ff927121b" providerId="ADAL" clId="{30CF6CBC-E122-4F1A-B1E3-02AE249153C1}" dt="2026-05-27T13:36:37.325" v="1402"/>
          <ac:spMkLst>
            <pc:docMk/>
            <pc:sldMk cId="776205971" sldId="294"/>
            <ac:spMk id="17" creationId="{E9F26AF7-9AC1-49A4-8F89-2C63E1C0A0BB}"/>
          </ac:spMkLst>
        </pc:spChg>
        <pc:spChg chg="del">
          <ac:chgData name="Bassler, Helena M" userId="24fbce57-7bef-48eb-a597-ed4ff927121b" providerId="ADAL" clId="{30CF6CBC-E122-4F1A-B1E3-02AE249153C1}" dt="2026-05-27T13:34:59.088" v="1396"/>
          <ac:spMkLst>
            <pc:docMk/>
            <pc:sldMk cId="776205971" sldId="294"/>
            <ac:spMk id="20" creationId="{E9F26AF7-9AC1-49A4-8F89-2C63E1C0A0BB}"/>
          </ac:spMkLst>
        </pc:spChg>
        <pc:picChg chg="add mod">
          <ac:chgData name="Bassler, Helena M" userId="24fbce57-7bef-48eb-a597-ed4ff927121b" providerId="ADAL" clId="{30CF6CBC-E122-4F1A-B1E3-02AE249153C1}" dt="2026-05-27T13:39:50.553" v="1421"/>
          <ac:picMkLst>
            <pc:docMk/>
            <pc:sldMk cId="776205971" sldId="294"/>
            <ac:picMk id="8" creationId="{3E605560-3F23-4F74-25C1-2DBEAD392FC3}"/>
          </ac:picMkLst>
        </pc:picChg>
        <pc:picChg chg="del mod">
          <ac:chgData name="Bassler, Helena M" userId="24fbce57-7bef-48eb-a597-ed4ff927121b" providerId="ADAL" clId="{30CF6CBC-E122-4F1A-B1E3-02AE249153C1}" dt="2026-05-27T13:39:39.754" v="1418" actId="478"/>
          <ac:picMkLst>
            <pc:docMk/>
            <pc:sldMk cId="776205971" sldId="294"/>
            <ac:picMk id="13" creationId="{F2A9A8B2-09AF-F61F-C3B0-CE80209271A7}"/>
          </ac:picMkLst>
        </pc:picChg>
        <pc:picChg chg="del mod">
          <ac:chgData name="Bassler, Helena M" userId="24fbce57-7bef-48eb-a597-ed4ff927121b" providerId="ADAL" clId="{30CF6CBC-E122-4F1A-B1E3-02AE249153C1}" dt="2026-05-27T13:39:39.754" v="1418" actId="478"/>
          <ac:picMkLst>
            <pc:docMk/>
            <pc:sldMk cId="776205971" sldId="294"/>
            <ac:picMk id="15" creationId="{3598C11F-A329-CB45-E8C0-E46B69F93585}"/>
          </ac:picMkLst>
        </pc:picChg>
      </pc:sldChg>
      <pc:sldChg chg="addSp delSp add del setBg delDesignElem">
        <pc:chgData name="Bassler, Helena M" userId="24fbce57-7bef-48eb-a597-ed4ff927121b" providerId="ADAL" clId="{30CF6CBC-E122-4F1A-B1E3-02AE249153C1}" dt="2026-05-27T13:40:36.754" v="1435"/>
        <pc:sldMkLst>
          <pc:docMk/>
          <pc:sldMk cId="1827721899" sldId="295"/>
        </pc:sldMkLst>
        <pc:spChg chg="add del">
          <ac:chgData name="Bassler, Helena M" userId="24fbce57-7bef-48eb-a597-ed4ff927121b" providerId="ADAL" clId="{30CF6CBC-E122-4F1A-B1E3-02AE249153C1}" dt="2026-05-27T13:40:36.754" v="1435"/>
          <ac:spMkLst>
            <pc:docMk/>
            <pc:sldMk cId="1827721899" sldId="295"/>
            <ac:spMk id="1031" creationId="{A8D96AE2-59A1-D869-11AB-D6F1128A7993}"/>
          </ac:spMkLst>
        </pc:spChg>
      </pc:sldChg>
      <pc:sldChg chg="addSp delSp modSp add del mod setBg delDesignElem">
        <pc:chgData name="Bassler, Helena M" userId="24fbce57-7bef-48eb-a597-ed4ff927121b" providerId="ADAL" clId="{30CF6CBC-E122-4F1A-B1E3-02AE249153C1}" dt="2026-05-27T13:40:24.971" v="1432"/>
        <pc:sldMkLst>
          <pc:docMk/>
          <pc:sldMk cId="2411816511" sldId="295"/>
        </pc:sldMkLst>
        <pc:spChg chg="add del">
          <ac:chgData name="Bassler, Helena M" userId="24fbce57-7bef-48eb-a597-ed4ff927121b" providerId="ADAL" clId="{30CF6CBC-E122-4F1A-B1E3-02AE249153C1}" dt="2026-05-27T13:40:23.185" v="1431" actId="478"/>
          <ac:spMkLst>
            <pc:docMk/>
            <pc:sldMk cId="2411816511" sldId="295"/>
            <ac:spMk id="2" creationId="{25FDCB68-D3D8-4A96-2D28-28A95145ED3A}"/>
          </ac:spMkLst>
        </pc:spChg>
        <pc:spChg chg="add del mod">
          <ac:chgData name="Bassler, Helena M" userId="24fbce57-7bef-48eb-a597-ed4ff927121b" providerId="ADAL" clId="{30CF6CBC-E122-4F1A-B1E3-02AE249153C1}" dt="2026-05-27T13:40:22.079" v="1429" actId="478"/>
          <ac:spMkLst>
            <pc:docMk/>
            <pc:sldMk cId="2411816511" sldId="295"/>
            <ac:spMk id="3" creationId="{4E8A7B33-DB75-0CDE-A3F2-783A440484BD}"/>
          </ac:spMkLst>
        </pc:spChg>
        <pc:spChg chg="add del mod">
          <ac:chgData name="Bassler, Helena M" userId="24fbce57-7bef-48eb-a597-ed4ff927121b" providerId="ADAL" clId="{30CF6CBC-E122-4F1A-B1E3-02AE249153C1}" dt="2026-05-27T13:40:22.768" v="1430" actId="478"/>
          <ac:spMkLst>
            <pc:docMk/>
            <pc:sldMk cId="2411816511" sldId="295"/>
            <ac:spMk id="4" creationId="{6B0CDFD3-21F1-D3BA-1324-1E47068B4F64}"/>
          </ac:spMkLst>
        </pc:spChg>
        <pc:spChg chg="add mod">
          <ac:chgData name="Bassler, Helena M" userId="24fbce57-7bef-48eb-a597-ed4ff927121b" providerId="ADAL" clId="{30CF6CBC-E122-4F1A-B1E3-02AE249153C1}" dt="2026-05-27T13:40:17.064" v="1428"/>
          <ac:spMkLst>
            <pc:docMk/>
            <pc:sldMk cId="2411816511" sldId="295"/>
            <ac:spMk id="6" creationId="{3516DE39-4BFF-FBA9-FAAB-9C80EE4C140C}"/>
          </ac:spMkLst>
        </pc:spChg>
        <pc:spChg chg="add del">
          <ac:chgData name="Bassler, Helena M" userId="24fbce57-7bef-48eb-a597-ed4ff927121b" providerId="ADAL" clId="{30CF6CBC-E122-4F1A-B1E3-02AE249153C1}" dt="2026-05-27T13:40:23.185" v="1431" actId="478"/>
          <ac:spMkLst>
            <pc:docMk/>
            <pc:sldMk cId="2411816511" sldId="295"/>
            <ac:spMk id="9" creationId="{330032C8-53A5-0DF7-1460-37C429292050}"/>
          </ac:spMkLst>
        </pc:spChg>
        <pc:spChg chg="add del">
          <ac:chgData name="Bassler, Helena M" userId="24fbce57-7bef-48eb-a597-ed4ff927121b" providerId="ADAL" clId="{30CF6CBC-E122-4F1A-B1E3-02AE249153C1}" dt="2026-05-27T13:40:24.971" v="1432"/>
          <ac:spMkLst>
            <pc:docMk/>
            <pc:sldMk cId="2411816511" sldId="295"/>
            <ac:spMk id="1031" creationId="{57D62CD3-5BD7-25F7-4318-9FB32D339412}"/>
          </ac:spMkLst>
        </pc:spChg>
        <pc:picChg chg="add del">
          <ac:chgData name="Bassler, Helena M" userId="24fbce57-7bef-48eb-a597-ed4ff927121b" providerId="ADAL" clId="{30CF6CBC-E122-4F1A-B1E3-02AE249153C1}" dt="2026-05-27T13:40:23.185" v="1431" actId="478"/>
          <ac:picMkLst>
            <pc:docMk/>
            <pc:sldMk cId="2411816511" sldId="295"/>
            <ac:picMk id="5" creationId="{2176272A-D50B-DA70-1106-7623CC97F1D9}"/>
          </ac:picMkLst>
        </pc:picChg>
        <pc:picChg chg="add mod">
          <ac:chgData name="Bassler, Helena M" userId="24fbce57-7bef-48eb-a597-ed4ff927121b" providerId="ADAL" clId="{30CF6CBC-E122-4F1A-B1E3-02AE249153C1}" dt="2026-05-27T13:40:17.064" v="1428"/>
          <ac:picMkLst>
            <pc:docMk/>
            <pc:sldMk cId="2411816511" sldId="295"/>
            <ac:picMk id="7" creationId="{99888323-AF11-04D2-A65F-6F3D9F3B2A6E}"/>
          </ac:picMkLst>
        </pc:picChg>
        <pc:picChg chg="add del">
          <ac:chgData name="Bassler, Helena M" userId="24fbce57-7bef-48eb-a597-ed4ff927121b" providerId="ADAL" clId="{30CF6CBC-E122-4F1A-B1E3-02AE249153C1}" dt="2026-05-27T13:40:23.185" v="1431" actId="478"/>
          <ac:picMkLst>
            <pc:docMk/>
            <pc:sldMk cId="2411816511" sldId="295"/>
            <ac:picMk id="1026" creationId="{9EF4CC52-F5D4-FC51-434F-13E0C1397DF1}"/>
          </ac:picMkLst>
        </pc:picChg>
      </pc:sldChg>
      <pc:sldChg chg="addSp delSp modSp add mod">
        <pc:chgData name="Bassler, Helena M" userId="24fbce57-7bef-48eb-a597-ed4ff927121b" providerId="ADAL" clId="{30CF6CBC-E122-4F1A-B1E3-02AE249153C1}" dt="2026-05-27T13:49:11.124" v="1569" actId="20577"/>
        <pc:sldMkLst>
          <pc:docMk/>
          <pc:sldMk cId="3032931479" sldId="295"/>
        </pc:sldMkLst>
        <pc:spChg chg="del">
          <ac:chgData name="Bassler, Helena M" userId="24fbce57-7bef-48eb-a597-ed4ff927121b" providerId="ADAL" clId="{30CF6CBC-E122-4F1A-B1E3-02AE249153C1}" dt="2026-05-27T13:40:44.413" v="1437" actId="478"/>
          <ac:spMkLst>
            <pc:docMk/>
            <pc:sldMk cId="3032931479" sldId="295"/>
            <ac:spMk id="2" creationId="{3EAA27EE-2E71-82C7-A2FB-D022C04CDFD5}"/>
          </ac:spMkLst>
        </pc:spChg>
        <pc:spChg chg="add del mod">
          <ac:chgData name="Bassler, Helena M" userId="24fbce57-7bef-48eb-a597-ed4ff927121b" providerId="ADAL" clId="{30CF6CBC-E122-4F1A-B1E3-02AE249153C1}" dt="2026-05-27T13:40:47.835" v="1438" actId="478"/>
          <ac:spMkLst>
            <pc:docMk/>
            <pc:sldMk cId="3032931479" sldId="295"/>
            <ac:spMk id="3" creationId="{F284A84D-6D30-7D87-5C15-DDDD23F2F19D}"/>
          </ac:spMkLst>
        </pc:spChg>
        <pc:spChg chg="add del mod">
          <ac:chgData name="Bassler, Helena M" userId="24fbce57-7bef-48eb-a597-ed4ff927121b" providerId="ADAL" clId="{30CF6CBC-E122-4F1A-B1E3-02AE249153C1}" dt="2026-05-27T13:40:47.835" v="1438" actId="478"/>
          <ac:spMkLst>
            <pc:docMk/>
            <pc:sldMk cId="3032931479" sldId="295"/>
            <ac:spMk id="4" creationId="{A38C50C7-D331-6995-0060-358BC88DD9A4}"/>
          </ac:spMkLst>
        </pc:spChg>
        <pc:spChg chg="add mod">
          <ac:chgData name="Bassler, Helena M" userId="24fbce57-7bef-48eb-a597-ed4ff927121b" providerId="ADAL" clId="{30CF6CBC-E122-4F1A-B1E3-02AE249153C1}" dt="2026-05-27T13:49:11.124" v="1569" actId="20577"/>
          <ac:spMkLst>
            <pc:docMk/>
            <pc:sldMk cId="3032931479" sldId="295"/>
            <ac:spMk id="6" creationId="{36F9CFC3-E6A0-05DF-8AAD-6BDAB6BB67D5}"/>
          </ac:spMkLst>
        </pc:spChg>
        <pc:spChg chg="del">
          <ac:chgData name="Bassler, Helena M" userId="24fbce57-7bef-48eb-a597-ed4ff927121b" providerId="ADAL" clId="{30CF6CBC-E122-4F1A-B1E3-02AE249153C1}" dt="2026-05-27T13:40:44.413" v="1437" actId="478"/>
          <ac:spMkLst>
            <pc:docMk/>
            <pc:sldMk cId="3032931479" sldId="295"/>
            <ac:spMk id="9" creationId="{C6B72AAE-54B8-474D-C494-A6BA2938E0A7}"/>
          </ac:spMkLst>
        </pc:spChg>
        <pc:picChg chg="del">
          <ac:chgData name="Bassler, Helena M" userId="24fbce57-7bef-48eb-a597-ed4ff927121b" providerId="ADAL" clId="{30CF6CBC-E122-4F1A-B1E3-02AE249153C1}" dt="2026-05-27T13:40:44.413" v="1437" actId="478"/>
          <ac:picMkLst>
            <pc:docMk/>
            <pc:sldMk cId="3032931479" sldId="295"/>
            <ac:picMk id="5" creationId="{3AFE9683-AD5B-83DA-5773-D1EFA5A0C1BD}"/>
          </ac:picMkLst>
        </pc:picChg>
        <pc:picChg chg="add mod">
          <ac:chgData name="Bassler, Helena M" userId="24fbce57-7bef-48eb-a597-ed4ff927121b" providerId="ADAL" clId="{30CF6CBC-E122-4F1A-B1E3-02AE249153C1}" dt="2026-05-27T13:40:52.075" v="1439"/>
          <ac:picMkLst>
            <pc:docMk/>
            <pc:sldMk cId="3032931479" sldId="295"/>
            <ac:picMk id="7" creationId="{CE5AA477-3289-EF4B-57DB-5C5B39D2E798}"/>
          </ac:picMkLst>
        </pc:picChg>
        <pc:picChg chg="del">
          <ac:chgData name="Bassler, Helena M" userId="24fbce57-7bef-48eb-a597-ed4ff927121b" providerId="ADAL" clId="{30CF6CBC-E122-4F1A-B1E3-02AE249153C1}" dt="2026-05-27T13:40:44.413" v="1437" actId="478"/>
          <ac:picMkLst>
            <pc:docMk/>
            <pc:sldMk cId="3032931479" sldId="295"/>
            <ac:picMk id="1026" creationId="{32DB6848-1486-67E9-E724-56B4BC55CDB5}"/>
          </ac:picMkLst>
        </pc:picChg>
      </pc:sldChg>
      <pc:sldChg chg="addSp delSp add del setBg delDesignElem">
        <pc:chgData name="Bassler, Helena M" userId="24fbce57-7bef-48eb-a597-ed4ff927121b" providerId="ADAL" clId="{30CF6CBC-E122-4F1A-B1E3-02AE249153C1}" dt="2026-05-27T13:41:00.717" v="1443"/>
        <pc:sldMkLst>
          <pc:docMk/>
          <pc:sldMk cId="1949401091" sldId="296"/>
        </pc:sldMkLst>
        <pc:spChg chg="add del">
          <ac:chgData name="Bassler, Helena M" userId="24fbce57-7bef-48eb-a597-ed4ff927121b" providerId="ADAL" clId="{30CF6CBC-E122-4F1A-B1E3-02AE249153C1}" dt="2026-05-27T13:41:00.717" v="1443"/>
          <ac:spMkLst>
            <pc:docMk/>
            <pc:sldMk cId="1949401091" sldId="296"/>
            <ac:spMk id="1031" creationId="{3E06A122-8C61-F714-8022-86F891CBCD55}"/>
          </ac:spMkLst>
        </pc:spChg>
      </pc:sldChg>
      <pc:sldChg chg="addSp delSp modSp add mod">
        <pc:chgData name="Bassler, Helena M" userId="24fbce57-7bef-48eb-a597-ed4ff927121b" providerId="ADAL" clId="{30CF6CBC-E122-4F1A-B1E3-02AE249153C1}" dt="2026-05-27T13:41:15.720" v="1447"/>
        <pc:sldMkLst>
          <pc:docMk/>
          <pc:sldMk cId="2184984319" sldId="296"/>
        </pc:sldMkLst>
        <pc:spChg chg="add del mod">
          <ac:chgData name="Bassler, Helena M" userId="24fbce57-7bef-48eb-a597-ed4ff927121b" providerId="ADAL" clId="{30CF6CBC-E122-4F1A-B1E3-02AE249153C1}" dt="2026-05-27T13:41:14.528" v="1446" actId="478"/>
          <ac:spMkLst>
            <pc:docMk/>
            <pc:sldMk cId="2184984319" sldId="296"/>
            <ac:spMk id="3" creationId="{5415B7DF-39B6-69F1-F044-A8F487F3E350}"/>
          </ac:spMkLst>
        </pc:spChg>
        <pc:spChg chg="add mod">
          <ac:chgData name="Bassler, Helena M" userId="24fbce57-7bef-48eb-a597-ed4ff927121b" providerId="ADAL" clId="{30CF6CBC-E122-4F1A-B1E3-02AE249153C1}" dt="2026-05-27T13:41:15.720" v="1447"/>
          <ac:spMkLst>
            <pc:docMk/>
            <pc:sldMk cId="2184984319" sldId="296"/>
            <ac:spMk id="4" creationId="{B8B0C101-F1A9-D820-926F-9233F6106F98}"/>
          </ac:spMkLst>
        </pc:spChg>
        <pc:spChg chg="del">
          <ac:chgData name="Bassler, Helena M" userId="24fbce57-7bef-48eb-a597-ed4ff927121b" providerId="ADAL" clId="{30CF6CBC-E122-4F1A-B1E3-02AE249153C1}" dt="2026-05-27T13:41:11.288" v="1445" actId="478"/>
          <ac:spMkLst>
            <pc:docMk/>
            <pc:sldMk cId="2184984319" sldId="296"/>
            <ac:spMk id="6" creationId="{30AFCA45-E1EB-ECF7-77D0-F71ED733C006}"/>
          </ac:spMkLst>
        </pc:spChg>
        <pc:picChg chg="add mod">
          <ac:chgData name="Bassler, Helena M" userId="24fbce57-7bef-48eb-a597-ed4ff927121b" providerId="ADAL" clId="{30CF6CBC-E122-4F1A-B1E3-02AE249153C1}" dt="2026-05-27T13:41:15.720" v="1447"/>
          <ac:picMkLst>
            <pc:docMk/>
            <pc:sldMk cId="2184984319" sldId="296"/>
            <ac:picMk id="5" creationId="{07E2039A-1DEC-A0CF-7124-DF5831B1CEA7}"/>
          </ac:picMkLst>
        </pc:picChg>
        <pc:picChg chg="del">
          <ac:chgData name="Bassler, Helena M" userId="24fbce57-7bef-48eb-a597-ed4ff927121b" providerId="ADAL" clId="{30CF6CBC-E122-4F1A-B1E3-02AE249153C1}" dt="2026-05-27T13:41:11.288" v="1445" actId="478"/>
          <ac:picMkLst>
            <pc:docMk/>
            <pc:sldMk cId="2184984319" sldId="296"/>
            <ac:picMk id="7" creationId="{DD689B50-87A7-63F5-9C21-A77A11C65A72}"/>
          </ac:picMkLst>
        </pc:picChg>
      </pc:sldChg>
      <pc:sldChg chg="addSp delSp modSp add mod">
        <pc:chgData name="Bassler, Helena M" userId="24fbce57-7bef-48eb-a597-ed4ff927121b" providerId="ADAL" clId="{30CF6CBC-E122-4F1A-B1E3-02AE249153C1}" dt="2026-05-27T13:41:49.202" v="1455"/>
        <pc:sldMkLst>
          <pc:docMk/>
          <pc:sldMk cId="861365773" sldId="297"/>
        </pc:sldMkLst>
        <pc:spChg chg="add del mod">
          <ac:chgData name="Bassler, Helena M" userId="24fbce57-7bef-48eb-a597-ed4ff927121b" providerId="ADAL" clId="{30CF6CBC-E122-4F1A-B1E3-02AE249153C1}" dt="2026-05-27T13:41:48.190" v="1454" actId="478"/>
          <ac:spMkLst>
            <pc:docMk/>
            <pc:sldMk cId="861365773" sldId="297"/>
            <ac:spMk id="3" creationId="{E6F6E7C9-2478-C697-C0FD-6568BDE28CD2}"/>
          </ac:spMkLst>
        </pc:spChg>
        <pc:spChg chg="del">
          <ac:chgData name="Bassler, Helena M" userId="24fbce57-7bef-48eb-a597-ed4ff927121b" providerId="ADAL" clId="{30CF6CBC-E122-4F1A-B1E3-02AE249153C1}" dt="2026-05-27T13:41:45.910" v="1453" actId="478"/>
          <ac:spMkLst>
            <pc:docMk/>
            <pc:sldMk cId="861365773" sldId="297"/>
            <ac:spMk id="4" creationId="{7A6202B6-1EEE-9958-6C43-6198BC714378}"/>
          </ac:spMkLst>
        </pc:spChg>
        <pc:spChg chg="add mod">
          <ac:chgData name="Bassler, Helena M" userId="24fbce57-7bef-48eb-a597-ed4ff927121b" providerId="ADAL" clId="{30CF6CBC-E122-4F1A-B1E3-02AE249153C1}" dt="2026-05-27T13:41:49.202" v="1455"/>
          <ac:spMkLst>
            <pc:docMk/>
            <pc:sldMk cId="861365773" sldId="297"/>
            <ac:spMk id="6" creationId="{04CCF52B-913A-1F61-0291-400E0CC31C68}"/>
          </ac:spMkLst>
        </pc:spChg>
        <pc:spChg chg="add mod">
          <ac:chgData name="Bassler, Helena M" userId="24fbce57-7bef-48eb-a597-ed4ff927121b" providerId="ADAL" clId="{30CF6CBC-E122-4F1A-B1E3-02AE249153C1}" dt="2026-05-27T13:41:49.202" v="1455"/>
          <ac:spMkLst>
            <pc:docMk/>
            <pc:sldMk cId="861365773" sldId="297"/>
            <ac:spMk id="7" creationId="{561A9CB2-CE22-6702-819F-FEC8E266625C}"/>
          </ac:spMkLst>
        </pc:spChg>
        <pc:picChg chg="del">
          <ac:chgData name="Bassler, Helena M" userId="24fbce57-7bef-48eb-a597-ed4ff927121b" providerId="ADAL" clId="{30CF6CBC-E122-4F1A-B1E3-02AE249153C1}" dt="2026-05-27T13:41:45.910" v="1453" actId="478"/>
          <ac:picMkLst>
            <pc:docMk/>
            <pc:sldMk cId="861365773" sldId="297"/>
            <ac:picMk id="5" creationId="{35676E26-2D69-9579-AC09-EB85441C756E}"/>
          </ac:picMkLst>
        </pc:picChg>
        <pc:picChg chg="add mod">
          <ac:chgData name="Bassler, Helena M" userId="24fbce57-7bef-48eb-a597-ed4ff927121b" providerId="ADAL" clId="{30CF6CBC-E122-4F1A-B1E3-02AE249153C1}" dt="2026-05-27T13:41:49.202" v="1455"/>
          <ac:picMkLst>
            <pc:docMk/>
            <pc:sldMk cId="861365773" sldId="297"/>
            <ac:picMk id="8" creationId="{F3B3250A-B102-0999-DE95-1C660DD66B73}"/>
          </ac:picMkLst>
        </pc:picChg>
      </pc:sldChg>
      <pc:sldChg chg="addSp delSp add del setBg delDesignElem">
        <pc:chgData name="Bassler, Helena M" userId="24fbce57-7bef-48eb-a597-ed4ff927121b" providerId="ADAL" clId="{30CF6CBC-E122-4F1A-B1E3-02AE249153C1}" dt="2026-05-27T13:41:36.893" v="1451"/>
        <pc:sldMkLst>
          <pc:docMk/>
          <pc:sldMk cId="4121694248" sldId="297"/>
        </pc:sldMkLst>
        <pc:spChg chg="add del">
          <ac:chgData name="Bassler, Helena M" userId="24fbce57-7bef-48eb-a597-ed4ff927121b" providerId="ADAL" clId="{30CF6CBC-E122-4F1A-B1E3-02AE249153C1}" dt="2026-05-27T13:41:36.893" v="1451"/>
          <ac:spMkLst>
            <pc:docMk/>
            <pc:sldMk cId="4121694248" sldId="297"/>
            <ac:spMk id="1031" creationId="{6E170130-067F-6532-7E19-D1B28BC9C85E}"/>
          </ac:spMkLst>
        </pc:spChg>
      </pc:sldChg>
      <pc:sldChg chg="addSp delSp modSp add mod">
        <pc:chgData name="Bassler, Helena M" userId="24fbce57-7bef-48eb-a597-ed4ff927121b" providerId="ADAL" clId="{30CF6CBC-E122-4F1A-B1E3-02AE249153C1}" dt="2026-05-27T13:42:16.203" v="1460"/>
        <pc:sldMkLst>
          <pc:docMk/>
          <pc:sldMk cId="1948020766" sldId="298"/>
        </pc:sldMkLst>
        <pc:spChg chg="del">
          <ac:chgData name="Bassler, Helena M" userId="24fbce57-7bef-48eb-a597-ed4ff927121b" providerId="ADAL" clId="{30CF6CBC-E122-4F1A-B1E3-02AE249153C1}" dt="2026-05-27T13:42:05.440" v="1458" actId="478"/>
          <ac:spMkLst>
            <pc:docMk/>
            <pc:sldMk cId="1948020766" sldId="298"/>
            <ac:spMk id="2" creationId="{6E542D15-FD24-5027-4F9C-21A3A1EA1B8D}"/>
          </ac:spMkLst>
        </pc:spChg>
        <pc:spChg chg="add del mod">
          <ac:chgData name="Bassler, Helena M" userId="24fbce57-7bef-48eb-a597-ed4ff927121b" providerId="ADAL" clId="{30CF6CBC-E122-4F1A-B1E3-02AE249153C1}" dt="2026-05-27T13:42:08.287" v="1459" actId="478"/>
          <ac:spMkLst>
            <pc:docMk/>
            <pc:sldMk cId="1948020766" sldId="298"/>
            <ac:spMk id="3" creationId="{6671655C-C8C0-0198-8ADE-E7E084ACCFE3}"/>
          </ac:spMkLst>
        </pc:spChg>
        <pc:spChg chg="add del mod">
          <ac:chgData name="Bassler, Helena M" userId="24fbce57-7bef-48eb-a597-ed4ff927121b" providerId="ADAL" clId="{30CF6CBC-E122-4F1A-B1E3-02AE249153C1}" dt="2026-05-27T13:42:08.287" v="1459" actId="478"/>
          <ac:spMkLst>
            <pc:docMk/>
            <pc:sldMk cId="1948020766" sldId="298"/>
            <ac:spMk id="4" creationId="{1D0CFB44-65F4-91F0-A660-38D02A60767F}"/>
          </ac:spMkLst>
        </pc:spChg>
        <pc:spChg chg="add mod">
          <ac:chgData name="Bassler, Helena M" userId="24fbce57-7bef-48eb-a597-ed4ff927121b" providerId="ADAL" clId="{30CF6CBC-E122-4F1A-B1E3-02AE249153C1}" dt="2026-05-27T13:42:16.203" v="1460"/>
          <ac:spMkLst>
            <pc:docMk/>
            <pc:sldMk cId="1948020766" sldId="298"/>
            <ac:spMk id="6" creationId="{4808DB4F-85F2-8070-E908-F5258DCE011C}"/>
          </ac:spMkLst>
        </pc:spChg>
        <pc:spChg chg="add mod">
          <ac:chgData name="Bassler, Helena M" userId="24fbce57-7bef-48eb-a597-ed4ff927121b" providerId="ADAL" clId="{30CF6CBC-E122-4F1A-B1E3-02AE249153C1}" dt="2026-05-27T13:42:16.203" v="1460"/>
          <ac:spMkLst>
            <pc:docMk/>
            <pc:sldMk cId="1948020766" sldId="298"/>
            <ac:spMk id="7" creationId="{4AB91C65-4AB7-F77C-F7AC-57FE279B8EAC}"/>
          </ac:spMkLst>
        </pc:spChg>
        <pc:spChg chg="del">
          <ac:chgData name="Bassler, Helena M" userId="24fbce57-7bef-48eb-a597-ed4ff927121b" providerId="ADAL" clId="{30CF6CBC-E122-4F1A-B1E3-02AE249153C1}" dt="2026-05-27T13:42:05.440" v="1458" actId="478"/>
          <ac:spMkLst>
            <pc:docMk/>
            <pc:sldMk cId="1948020766" sldId="298"/>
            <ac:spMk id="9" creationId="{EAD5105A-0573-07B7-A39F-FA3DB1AEA7B8}"/>
          </ac:spMkLst>
        </pc:spChg>
        <pc:picChg chg="del">
          <ac:chgData name="Bassler, Helena M" userId="24fbce57-7bef-48eb-a597-ed4ff927121b" providerId="ADAL" clId="{30CF6CBC-E122-4F1A-B1E3-02AE249153C1}" dt="2026-05-27T13:42:05.440" v="1458" actId="478"/>
          <ac:picMkLst>
            <pc:docMk/>
            <pc:sldMk cId="1948020766" sldId="298"/>
            <ac:picMk id="5" creationId="{169A42A3-F059-CB14-0943-6382D021BD3A}"/>
          </ac:picMkLst>
        </pc:picChg>
        <pc:picChg chg="add mod">
          <ac:chgData name="Bassler, Helena M" userId="24fbce57-7bef-48eb-a597-ed4ff927121b" providerId="ADAL" clId="{30CF6CBC-E122-4F1A-B1E3-02AE249153C1}" dt="2026-05-27T13:42:16.203" v="1460"/>
          <ac:picMkLst>
            <pc:docMk/>
            <pc:sldMk cId="1948020766" sldId="298"/>
            <ac:picMk id="8" creationId="{CD54DC54-E406-C9B7-1CE9-E4A90FAF8CA5}"/>
          </ac:picMkLst>
        </pc:picChg>
        <pc:picChg chg="add mod">
          <ac:chgData name="Bassler, Helena M" userId="24fbce57-7bef-48eb-a597-ed4ff927121b" providerId="ADAL" clId="{30CF6CBC-E122-4F1A-B1E3-02AE249153C1}" dt="2026-05-27T13:42:16.203" v="1460"/>
          <ac:picMkLst>
            <pc:docMk/>
            <pc:sldMk cId="1948020766" sldId="298"/>
            <ac:picMk id="10" creationId="{4101CF53-A27B-A201-9F81-79E3E6A2C0F9}"/>
          </ac:picMkLst>
        </pc:picChg>
        <pc:picChg chg="del">
          <ac:chgData name="Bassler, Helena M" userId="24fbce57-7bef-48eb-a597-ed4ff927121b" providerId="ADAL" clId="{30CF6CBC-E122-4F1A-B1E3-02AE249153C1}" dt="2026-05-27T13:42:05.440" v="1458" actId="478"/>
          <ac:picMkLst>
            <pc:docMk/>
            <pc:sldMk cId="1948020766" sldId="298"/>
            <ac:picMk id="4098" creationId="{6E07170D-F046-B706-5515-DB6DF3DB84EC}"/>
          </ac:picMkLst>
        </pc:picChg>
      </pc:sldChg>
      <pc:sldChg chg="addSp delSp modSp add mod">
        <pc:chgData name="Bassler, Helena M" userId="24fbce57-7bef-48eb-a597-ed4ff927121b" providerId="ADAL" clId="{30CF6CBC-E122-4F1A-B1E3-02AE249153C1}" dt="2026-05-27T13:42:38.508" v="1465"/>
        <pc:sldMkLst>
          <pc:docMk/>
          <pc:sldMk cId="1489665058" sldId="299"/>
        </pc:sldMkLst>
        <pc:spChg chg="add del mod">
          <ac:chgData name="Bassler, Helena M" userId="24fbce57-7bef-48eb-a597-ed4ff927121b" providerId="ADAL" clId="{30CF6CBC-E122-4F1A-B1E3-02AE249153C1}" dt="2026-05-27T13:42:32.208" v="1464" actId="478"/>
          <ac:spMkLst>
            <pc:docMk/>
            <pc:sldMk cId="1489665058" sldId="299"/>
            <ac:spMk id="2" creationId="{2FEABEFF-6138-9E54-ACBC-678A2A41CD98}"/>
          </ac:spMkLst>
        </pc:spChg>
        <pc:spChg chg="add del mod">
          <ac:chgData name="Bassler, Helena M" userId="24fbce57-7bef-48eb-a597-ed4ff927121b" providerId="ADAL" clId="{30CF6CBC-E122-4F1A-B1E3-02AE249153C1}" dt="2026-05-27T13:42:32.208" v="1464" actId="478"/>
          <ac:spMkLst>
            <pc:docMk/>
            <pc:sldMk cId="1489665058" sldId="299"/>
            <ac:spMk id="3" creationId="{EDD9CF12-0753-5D15-840D-EC697A3ADCEF}"/>
          </ac:spMkLst>
        </pc:spChg>
        <pc:spChg chg="add mod">
          <ac:chgData name="Bassler, Helena M" userId="24fbce57-7bef-48eb-a597-ed4ff927121b" providerId="ADAL" clId="{30CF6CBC-E122-4F1A-B1E3-02AE249153C1}" dt="2026-05-27T13:42:38.508" v="1465"/>
          <ac:spMkLst>
            <pc:docMk/>
            <pc:sldMk cId="1489665058" sldId="299"/>
            <ac:spMk id="4" creationId="{BB3047D5-DB44-2A39-E57C-8F7F5841483C}"/>
          </ac:spMkLst>
        </pc:spChg>
        <pc:spChg chg="add mod">
          <ac:chgData name="Bassler, Helena M" userId="24fbce57-7bef-48eb-a597-ed4ff927121b" providerId="ADAL" clId="{30CF6CBC-E122-4F1A-B1E3-02AE249153C1}" dt="2026-05-27T13:42:38.508" v="1465"/>
          <ac:spMkLst>
            <pc:docMk/>
            <pc:sldMk cId="1489665058" sldId="299"/>
            <ac:spMk id="5" creationId="{EFD528F1-1372-7933-2DCD-6B837EE25874}"/>
          </ac:spMkLst>
        </pc:spChg>
        <pc:spChg chg="del">
          <ac:chgData name="Bassler, Helena M" userId="24fbce57-7bef-48eb-a597-ed4ff927121b" providerId="ADAL" clId="{30CF6CBC-E122-4F1A-B1E3-02AE249153C1}" dt="2026-05-27T13:42:29.202" v="1463" actId="478"/>
          <ac:spMkLst>
            <pc:docMk/>
            <pc:sldMk cId="1489665058" sldId="299"/>
            <ac:spMk id="6" creationId="{DE8DC5CB-D1D1-9CD3-EA61-D179FC54F856}"/>
          </ac:spMkLst>
        </pc:spChg>
        <pc:spChg chg="del">
          <ac:chgData name="Bassler, Helena M" userId="24fbce57-7bef-48eb-a597-ed4ff927121b" providerId="ADAL" clId="{30CF6CBC-E122-4F1A-B1E3-02AE249153C1}" dt="2026-05-27T13:42:29.202" v="1463" actId="478"/>
          <ac:spMkLst>
            <pc:docMk/>
            <pc:sldMk cId="1489665058" sldId="299"/>
            <ac:spMk id="7" creationId="{2F24FEC1-97ED-CB2C-FE68-1195C4ECDF79}"/>
          </ac:spMkLst>
        </pc:spChg>
        <pc:picChg chg="del">
          <ac:chgData name="Bassler, Helena M" userId="24fbce57-7bef-48eb-a597-ed4ff927121b" providerId="ADAL" clId="{30CF6CBC-E122-4F1A-B1E3-02AE249153C1}" dt="2026-05-27T13:42:29.202" v="1463" actId="478"/>
          <ac:picMkLst>
            <pc:docMk/>
            <pc:sldMk cId="1489665058" sldId="299"/>
            <ac:picMk id="8" creationId="{65B27400-C656-A15E-0088-CE8CA56E734E}"/>
          </ac:picMkLst>
        </pc:picChg>
        <pc:picChg chg="add mod">
          <ac:chgData name="Bassler, Helena M" userId="24fbce57-7bef-48eb-a597-ed4ff927121b" providerId="ADAL" clId="{30CF6CBC-E122-4F1A-B1E3-02AE249153C1}" dt="2026-05-27T13:42:38.508" v="1465"/>
          <ac:picMkLst>
            <pc:docMk/>
            <pc:sldMk cId="1489665058" sldId="299"/>
            <ac:picMk id="9" creationId="{A5EA71C5-7F64-A98F-3A44-DAF1D50891DE}"/>
          </ac:picMkLst>
        </pc:picChg>
        <pc:picChg chg="del">
          <ac:chgData name="Bassler, Helena M" userId="24fbce57-7bef-48eb-a597-ed4ff927121b" providerId="ADAL" clId="{30CF6CBC-E122-4F1A-B1E3-02AE249153C1}" dt="2026-05-27T13:42:29.202" v="1463" actId="478"/>
          <ac:picMkLst>
            <pc:docMk/>
            <pc:sldMk cId="1489665058" sldId="299"/>
            <ac:picMk id="10" creationId="{253DAA48-939B-EBA0-4669-72E3D7EA2C68}"/>
          </ac:picMkLst>
        </pc:picChg>
      </pc:sldChg>
      <pc:sldChg chg="addSp delSp modSp add mod">
        <pc:chgData name="Bassler, Helena M" userId="24fbce57-7bef-48eb-a597-ed4ff927121b" providerId="ADAL" clId="{30CF6CBC-E122-4F1A-B1E3-02AE249153C1}" dt="2026-05-27T13:42:58.468" v="1470"/>
        <pc:sldMkLst>
          <pc:docMk/>
          <pc:sldMk cId="1929617568" sldId="300"/>
        </pc:sldMkLst>
        <pc:spChg chg="add del mod">
          <ac:chgData name="Bassler, Helena M" userId="24fbce57-7bef-48eb-a597-ed4ff927121b" providerId="ADAL" clId="{30CF6CBC-E122-4F1A-B1E3-02AE249153C1}" dt="2026-05-27T13:42:57.690" v="1469" actId="478"/>
          <ac:spMkLst>
            <pc:docMk/>
            <pc:sldMk cId="1929617568" sldId="300"/>
            <ac:spMk id="2" creationId="{0374E6A2-3132-BBEA-0F67-DABEAC998203}"/>
          </ac:spMkLst>
        </pc:spChg>
        <pc:spChg chg="add del mod">
          <ac:chgData name="Bassler, Helena M" userId="24fbce57-7bef-48eb-a597-ed4ff927121b" providerId="ADAL" clId="{30CF6CBC-E122-4F1A-B1E3-02AE249153C1}" dt="2026-05-27T13:42:57.690" v="1469" actId="478"/>
          <ac:spMkLst>
            <pc:docMk/>
            <pc:sldMk cId="1929617568" sldId="300"/>
            <ac:spMk id="3" creationId="{659B8D40-172A-11FE-228A-67E63B77E60C}"/>
          </ac:spMkLst>
        </pc:spChg>
        <pc:spChg chg="del">
          <ac:chgData name="Bassler, Helena M" userId="24fbce57-7bef-48eb-a597-ed4ff927121b" providerId="ADAL" clId="{30CF6CBC-E122-4F1A-B1E3-02AE249153C1}" dt="2026-05-27T13:42:50.480" v="1468" actId="478"/>
          <ac:spMkLst>
            <pc:docMk/>
            <pc:sldMk cId="1929617568" sldId="300"/>
            <ac:spMk id="4" creationId="{F9220B69-1621-C463-80A4-0227D24D43FA}"/>
          </ac:spMkLst>
        </pc:spChg>
        <pc:spChg chg="del">
          <ac:chgData name="Bassler, Helena M" userId="24fbce57-7bef-48eb-a597-ed4ff927121b" providerId="ADAL" clId="{30CF6CBC-E122-4F1A-B1E3-02AE249153C1}" dt="2026-05-27T13:42:50.480" v="1468" actId="478"/>
          <ac:spMkLst>
            <pc:docMk/>
            <pc:sldMk cId="1929617568" sldId="300"/>
            <ac:spMk id="5" creationId="{D24AE935-9984-EEB0-BE78-6B0614180A15}"/>
          </ac:spMkLst>
        </pc:spChg>
        <pc:spChg chg="add mod">
          <ac:chgData name="Bassler, Helena M" userId="24fbce57-7bef-48eb-a597-ed4ff927121b" providerId="ADAL" clId="{30CF6CBC-E122-4F1A-B1E3-02AE249153C1}" dt="2026-05-27T13:42:58.468" v="1470"/>
          <ac:spMkLst>
            <pc:docMk/>
            <pc:sldMk cId="1929617568" sldId="300"/>
            <ac:spMk id="6" creationId="{AC67D666-AD78-8D7D-45D5-F84AF7B2AC1B}"/>
          </ac:spMkLst>
        </pc:spChg>
        <pc:spChg chg="add mod">
          <ac:chgData name="Bassler, Helena M" userId="24fbce57-7bef-48eb-a597-ed4ff927121b" providerId="ADAL" clId="{30CF6CBC-E122-4F1A-B1E3-02AE249153C1}" dt="2026-05-27T13:42:58.468" v="1470"/>
          <ac:spMkLst>
            <pc:docMk/>
            <pc:sldMk cId="1929617568" sldId="300"/>
            <ac:spMk id="7" creationId="{AF69FFBD-6F48-3CA4-DD90-448293857A31}"/>
          </ac:spMkLst>
        </pc:spChg>
        <pc:picChg chg="add mod">
          <ac:chgData name="Bassler, Helena M" userId="24fbce57-7bef-48eb-a597-ed4ff927121b" providerId="ADAL" clId="{30CF6CBC-E122-4F1A-B1E3-02AE249153C1}" dt="2026-05-27T13:42:58.468" v="1470"/>
          <ac:picMkLst>
            <pc:docMk/>
            <pc:sldMk cId="1929617568" sldId="300"/>
            <ac:picMk id="8" creationId="{21FC3191-DB14-BFFE-4A64-3311C605DDA1}"/>
          </ac:picMkLst>
        </pc:picChg>
        <pc:picChg chg="del">
          <ac:chgData name="Bassler, Helena M" userId="24fbce57-7bef-48eb-a597-ed4ff927121b" providerId="ADAL" clId="{30CF6CBC-E122-4F1A-B1E3-02AE249153C1}" dt="2026-05-27T13:42:50.480" v="1468" actId="478"/>
          <ac:picMkLst>
            <pc:docMk/>
            <pc:sldMk cId="1929617568" sldId="300"/>
            <ac:picMk id="9" creationId="{E5C50358-F607-439B-A613-F7E30DEF23B4}"/>
          </ac:picMkLst>
        </pc:picChg>
      </pc:sldChg>
      <pc:sldChg chg="addSp delSp modSp add mod">
        <pc:chgData name="Bassler, Helena M" userId="24fbce57-7bef-48eb-a597-ed4ff927121b" providerId="ADAL" clId="{30CF6CBC-E122-4F1A-B1E3-02AE249153C1}" dt="2026-05-27T13:43:28.647" v="1475"/>
        <pc:sldMkLst>
          <pc:docMk/>
          <pc:sldMk cId="2625664613" sldId="301"/>
        </pc:sldMkLst>
        <pc:spChg chg="del">
          <ac:chgData name="Bassler, Helena M" userId="24fbce57-7bef-48eb-a597-ed4ff927121b" providerId="ADAL" clId="{30CF6CBC-E122-4F1A-B1E3-02AE249153C1}" dt="2026-05-27T13:43:19.982" v="1473" actId="478"/>
          <ac:spMkLst>
            <pc:docMk/>
            <pc:sldMk cId="2625664613" sldId="301"/>
            <ac:spMk id="2" creationId="{2B7EF481-330D-571D-CD03-663FD22B4BC8}"/>
          </ac:spMkLst>
        </pc:spChg>
        <pc:spChg chg="add del mod">
          <ac:chgData name="Bassler, Helena M" userId="24fbce57-7bef-48eb-a597-ed4ff927121b" providerId="ADAL" clId="{30CF6CBC-E122-4F1A-B1E3-02AE249153C1}" dt="2026-05-27T13:43:22.849" v="1474" actId="478"/>
          <ac:spMkLst>
            <pc:docMk/>
            <pc:sldMk cId="2625664613" sldId="301"/>
            <ac:spMk id="3" creationId="{A999DA12-57F2-23EA-7141-85BD7E4F6CB4}"/>
          </ac:spMkLst>
        </pc:spChg>
        <pc:spChg chg="add del mod">
          <ac:chgData name="Bassler, Helena M" userId="24fbce57-7bef-48eb-a597-ed4ff927121b" providerId="ADAL" clId="{30CF6CBC-E122-4F1A-B1E3-02AE249153C1}" dt="2026-05-27T13:43:22.849" v="1474" actId="478"/>
          <ac:spMkLst>
            <pc:docMk/>
            <pc:sldMk cId="2625664613" sldId="301"/>
            <ac:spMk id="4" creationId="{8AD9F10F-8DFD-90BC-5B63-82042496BC04}"/>
          </ac:spMkLst>
        </pc:spChg>
        <pc:spChg chg="add mod">
          <ac:chgData name="Bassler, Helena M" userId="24fbce57-7bef-48eb-a597-ed4ff927121b" providerId="ADAL" clId="{30CF6CBC-E122-4F1A-B1E3-02AE249153C1}" dt="2026-05-27T13:43:28.647" v="1475"/>
          <ac:spMkLst>
            <pc:docMk/>
            <pc:sldMk cId="2625664613" sldId="301"/>
            <ac:spMk id="6" creationId="{EDD3E28B-A557-5161-936A-361D161CEAF7}"/>
          </ac:spMkLst>
        </pc:spChg>
        <pc:spChg chg="add mod">
          <ac:chgData name="Bassler, Helena M" userId="24fbce57-7bef-48eb-a597-ed4ff927121b" providerId="ADAL" clId="{30CF6CBC-E122-4F1A-B1E3-02AE249153C1}" dt="2026-05-27T13:43:28.647" v="1475"/>
          <ac:spMkLst>
            <pc:docMk/>
            <pc:sldMk cId="2625664613" sldId="301"/>
            <ac:spMk id="7" creationId="{55995407-06AD-3030-E2DC-7240806311D6}"/>
          </ac:spMkLst>
        </pc:spChg>
        <pc:spChg chg="del">
          <ac:chgData name="Bassler, Helena M" userId="24fbce57-7bef-48eb-a597-ed4ff927121b" providerId="ADAL" clId="{30CF6CBC-E122-4F1A-B1E3-02AE249153C1}" dt="2026-05-27T13:43:19.982" v="1473" actId="478"/>
          <ac:spMkLst>
            <pc:docMk/>
            <pc:sldMk cId="2625664613" sldId="301"/>
            <ac:spMk id="9" creationId="{D06493F7-694F-F195-3DEA-03AEE83B0B33}"/>
          </ac:spMkLst>
        </pc:spChg>
        <pc:grpChg chg="add mod">
          <ac:chgData name="Bassler, Helena M" userId="24fbce57-7bef-48eb-a597-ed4ff927121b" providerId="ADAL" clId="{30CF6CBC-E122-4F1A-B1E3-02AE249153C1}" dt="2026-05-27T13:43:28.647" v="1475"/>
          <ac:grpSpMkLst>
            <pc:docMk/>
            <pc:sldMk cId="2625664613" sldId="301"/>
            <ac:grpSpMk id="8" creationId="{C996DBA7-D24E-1752-5270-8D56859FCC68}"/>
          </ac:grpSpMkLst>
        </pc:grpChg>
        <pc:picChg chg="del">
          <ac:chgData name="Bassler, Helena M" userId="24fbce57-7bef-48eb-a597-ed4ff927121b" providerId="ADAL" clId="{30CF6CBC-E122-4F1A-B1E3-02AE249153C1}" dt="2026-05-27T13:43:19.982" v="1473" actId="478"/>
          <ac:picMkLst>
            <pc:docMk/>
            <pc:sldMk cId="2625664613" sldId="301"/>
            <ac:picMk id="5" creationId="{9F2A26DC-A070-E933-791D-43940863D190}"/>
          </ac:picMkLst>
        </pc:picChg>
        <pc:picChg chg="mod">
          <ac:chgData name="Bassler, Helena M" userId="24fbce57-7bef-48eb-a597-ed4ff927121b" providerId="ADAL" clId="{30CF6CBC-E122-4F1A-B1E3-02AE249153C1}" dt="2026-05-27T13:43:28.647" v="1475"/>
          <ac:picMkLst>
            <pc:docMk/>
            <pc:sldMk cId="2625664613" sldId="301"/>
            <ac:picMk id="10" creationId="{C5C8B957-DEBF-8237-218B-D5D1CDFFB99E}"/>
          </ac:picMkLst>
        </pc:picChg>
        <pc:picChg chg="mod">
          <ac:chgData name="Bassler, Helena M" userId="24fbce57-7bef-48eb-a597-ed4ff927121b" providerId="ADAL" clId="{30CF6CBC-E122-4F1A-B1E3-02AE249153C1}" dt="2026-05-27T13:43:28.647" v="1475"/>
          <ac:picMkLst>
            <pc:docMk/>
            <pc:sldMk cId="2625664613" sldId="301"/>
            <ac:picMk id="11" creationId="{0F95BBEF-5532-91C4-B666-764F41061D61}"/>
          </ac:picMkLst>
        </pc:picChg>
        <pc:picChg chg="del">
          <ac:chgData name="Bassler, Helena M" userId="24fbce57-7bef-48eb-a597-ed4ff927121b" providerId="ADAL" clId="{30CF6CBC-E122-4F1A-B1E3-02AE249153C1}" dt="2026-05-27T13:43:19.982" v="1473" actId="478"/>
          <ac:picMkLst>
            <pc:docMk/>
            <pc:sldMk cId="2625664613" sldId="301"/>
            <ac:picMk id="10242" creationId="{25C5F549-3723-1BEB-EA5F-CD04550C5389}"/>
          </ac:picMkLst>
        </pc:picChg>
      </pc:sldChg>
      <pc:sldChg chg="addSp delSp modSp add mod">
        <pc:chgData name="Bassler, Helena M" userId="24fbce57-7bef-48eb-a597-ed4ff927121b" providerId="ADAL" clId="{30CF6CBC-E122-4F1A-B1E3-02AE249153C1}" dt="2026-05-27T13:43:46.830" v="1480"/>
        <pc:sldMkLst>
          <pc:docMk/>
          <pc:sldMk cId="3935240358" sldId="302"/>
        </pc:sldMkLst>
        <pc:spChg chg="add del mod">
          <ac:chgData name="Bassler, Helena M" userId="24fbce57-7bef-48eb-a597-ed4ff927121b" providerId="ADAL" clId="{30CF6CBC-E122-4F1A-B1E3-02AE249153C1}" dt="2026-05-27T13:43:41.876" v="1479" actId="478"/>
          <ac:spMkLst>
            <pc:docMk/>
            <pc:sldMk cId="3935240358" sldId="302"/>
            <ac:spMk id="2" creationId="{0F00DE0D-B793-01C1-47CF-1A73F0CDA127}"/>
          </ac:spMkLst>
        </pc:spChg>
        <pc:spChg chg="add del mod">
          <ac:chgData name="Bassler, Helena M" userId="24fbce57-7bef-48eb-a597-ed4ff927121b" providerId="ADAL" clId="{30CF6CBC-E122-4F1A-B1E3-02AE249153C1}" dt="2026-05-27T13:43:41.876" v="1479" actId="478"/>
          <ac:spMkLst>
            <pc:docMk/>
            <pc:sldMk cId="3935240358" sldId="302"/>
            <ac:spMk id="3" creationId="{C2F54C51-05A4-C4C3-85C0-DB83A9FBE573}"/>
          </ac:spMkLst>
        </pc:spChg>
        <pc:spChg chg="add mod">
          <ac:chgData name="Bassler, Helena M" userId="24fbce57-7bef-48eb-a597-ed4ff927121b" providerId="ADAL" clId="{30CF6CBC-E122-4F1A-B1E3-02AE249153C1}" dt="2026-05-27T13:43:46.830" v="1480"/>
          <ac:spMkLst>
            <pc:docMk/>
            <pc:sldMk cId="3935240358" sldId="302"/>
            <ac:spMk id="4" creationId="{3C445080-5674-B635-9939-2718AF25554C}"/>
          </ac:spMkLst>
        </pc:spChg>
        <pc:spChg chg="del">
          <ac:chgData name="Bassler, Helena M" userId="24fbce57-7bef-48eb-a597-ed4ff927121b" providerId="ADAL" clId="{30CF6CBC-E122-4F1A-B1E3-02AE249153C1}" dt="2026-05-27T13:43:39.299" v="1478" actId="478"/>
          <ac:spMkLst>
            <pc:docMk/>
            <pc:sldMk cId="3935240358" sldId="302"/>
            <ac:spMk id="6" creationId="{648C0D84-1002-0CBF-8119-064E444A184C}"/>
          </ac:spMkLst>
        </pc:spChg>
        <pc:spChg chg="del">
          <ac:chgData name="Bassler, Helena M" userId="24fbce57-7bef-48eb-a597-ed4ff927121b" providerId="ADAL" clId="{30CF6CBC-E122-4F1A-B1E3-02AE249153C1}" dt="2026-05-27T13:43:39.299" v="1478" actId="478"/>
          <ac:spMkLst>
            <pc:docMk/>
            <pc:sldMk cId="3935240358" sldId="302"/>
            <ac:spMk id="7" creationId="{5D20B48C-1783-A6AC-C665-90187538666F}"/>
          </ac:spMkLst>
        </pc:spChg>
        <pc:grpChg chg="del">
          <ac:chgData name="Bassler, Helena M" userId="24fbce57-7bef-48eb-a597-ed4ff927121b" providerId="ADAL" clId="{30CF6CBC-E122-4F1A-B1E3-02AE249153C1}" dt="2026-05-27T13:43:39.299" v="1478" actId="478"/>
          <ac:grpSpMkLst>
            <pc:docMk/>
            <pc:sldMk cId="3935240358" sldId="302"/>
            <ac:grpSpMk id="8" creationId="{72E1CA95-E41F-A828-9F66-DF2A4002E098}"/>
          </ac:grpSpMkLst>
        </pc:grpChg>
        <pc:picChg chg="add mod">
          <ac:chgData name="Bassler, Helena M" userId="24fbce57-7bef-48eb-a597-ed4ff927121b" providerId="ADAL" clId="{30CF6CBC-E122-4F1A-B1E3-02AE249153C1}" dt="2026-05-27T13:43:46.830" v="1480"/>
          <ac:picMkLst>
            <pc:docMk/>
            <pc:sldMk cId="3935240358" sldId="302"/>
            <ac:picMk id="5" creationId="{D8FF840C-D6D4-CC24-CB8F-9BEFF4438DF2}"/>
          </ac:picMkLst>
        </pc:picChg>
      </pc:sldChg>
      <pc:sldChg chg="addSp delSp modSp add mod">
        <pc:chgData name="Bassler, Helena M" userId="24fbce57-7bef-48eb-a597-ed4ff927121b" providerId="ADAL" clId="{30CF6CBC-E122-4F1A-B1E3-02AE249153C1}" dt="2026-05-27T13:44:06.158" v="1485"/>
        <pc:sldMkLst>
          <pc:docMk/>
          <pc:sldMk cId="2143964954" sldId="303"/>
        </pc:sldMkLst>
        <pc:spChg chg="add del mod">
          <ac:chgData name="Bassler, Helena M" userId="24fbce57-7bef-48eb-a597-ed4ff927121b" providerId="ADAL" clId="{30CF6CBC-E122-4F1A-B1E3-02AE249153C1}" dt="2026-05-27T13:44:01.580" v="1484" actId="478"/>
          <ac:spMkLst>
            <pc:docMk/>
            <pc:sldMk cId="2143964954" sldId="303"/>
            <ac:spMk id="3" creationId="{EA7C89EE-0914-7E3C-2AF8-715D3D2B0953}"/>
          </ac:spMkLst>
        </pc:spChg>
        <pc:spChg chg="del">
          <ac:chgData name="Bassler, Helena M" userId="24fbce57-7bef-48eb-a597-ed4ff927121b" providerId="ADAL" clId="{30CF6CBC-E122-4F1A-B1E3-02AE249153C1}" dt="2026-05-27T13:43:57.720" v="1483" actId="478"/>
          <ac:spMkLst>
            <pc:docMk/>
            <pc:sldMk cId="2143964954" sldId="303"/>
            <ac:spMk id="4" creationId="{B281F507-DEF8-EC32-2FB3-20E0A8D40E17}"/>
          </ac:spMkLst>
        </pc:spChg>
        <pc:spChg chg="add mod">
          <ac:chgData name="Bassler, Helena M" userId="24fbce57-7bef-48eb-a597-ed4ff927121b" providerId="ADAL" clId="{30CF6CBC-E122-4F1A-B1E3-02AE249153C1}" dt="2026-05-27T13:44:06.158" v="1485"/>
          <ac:spMkLst>
            <pc:docMk/>
            <pc:sldMk cId="2143964954" sldId="303"/>
            <ac:spMk id="6" creationId="{9BF0886C-A798-B582-EE66-B1676D2EC136}"/>
          </ac:spMkLst>
        </pc:spChg>
        <pc:picChg chg="del">
          <ac:chgData name="Bassler, Helena M" userId="24fbce57-7bef-48eb-a597-ed4ff927121b" providerId="ADAL" clId="{30CF6CBC-E122-4F1A-B1E3-02AE249153C1}" dt="2026-05-27T13:43:57.720" v="1483" actId="478"/>
          <ac:picMkLst>
            <pc:docMk/>
            <pc:sldMk cId="2143964954" sldId="303"/>
            <ac:picMk id="5" creationId="{EF49B886-0AFD-EF8D-FFCF-82B0626604FA}"/>
          </ac:picMkLst>
        </pc:picChg>
        <pc:picChg chg="add mod">
          <ac:chgData name="Bassler, Helena M" userId="24fbce57-7bef-48eb-a597-ed4ff927121b" providerId="ADAL" clId="{30CF6CBC-E122-4F1A-B1E3-02AE249153C1}" dt="2026-05-27T13:44:06.158" v="1485"/>
          <ac:picMkLst>
            <pc:docMk/>
            <pc:sldMk cId="2143964954" sldId="303"/>
            <ac:picMk id="7" creationId="{964E85D3-145E-604C-04D7-6AC94E811A44}"/>
          </ac:picMkLst>
        </pc:picChg>
      </pc:sldChg>
      <pc:sldChg chg="addSp delSp modSp add mod">
        <pc:chgData name="Bassler, Helena M" userId="24fbce57-7bef-48eb-a597-ed4ff927121b" providerId="ADAL" clId="{30CF6CBC-E122-4F1A-B1E3-02AE249153C1}" dt="2026-05-27T13:44:22.848" v="1490"/>
        <pc:sldMkLst>
          <pc:docMk/>
          <pc:sldMk cId="2635527037" sldId="304"/>
        </pc:sldMkLst>
        <pc:spChg chg="add del mod">
          <ac:chgData name="Bassler, Helena M" userId="24fbce57-7bef-48eb-a597-ed4ff927121b" providerId="ADAL" clId="{30CF6CBC-E122-4F1A-B1E3-02AE249153C1}" dt="2026-05-27T13:44:18.548" v="1489" actId="478"/>
          <ac:spMkLst>
            <pc:docMk/>
            <pc:sldMk cId="2635527037" sldId="304"/>
            <ac:spMk id="3" creationId="{3CB98B27-580E-AEF1-B103-8BB5F3A8FB6A}"/>
          </ac:spMkLst>
        </pc:spChg>
        <pc:spChg chg="add mod">
          <ac:chgData name="Bassler, Helena M" userId="24fbce57-7bef-48eb-a597-ed4ff927121b" providerId="ADAL" clId="{30CF6CBC-E122-4F1A-B1E3-02AE249153C1}" dt="2026-05-27T13:44:22.848" v="1490"/>
          <ac:spMkLst>
            <pc:docMk/>
            <pc:sldMk cId="2635527037" sldId="304"/>
            <ac:spMk id="4" creationId="{97CE35FF-F9AB-4991-5D85-987CFA963928}"/>
          </ac:spMkLst>
        </pc:spChg>
        <pc:spChg chg="del">
          <ac:chgData name="Bassler, Helena M" userId="24fbce57-7bef-48eb-a597-ed4ff927121b" providerId="ADAL" clId="{30CF6CBC-E122-4F1A-B1E3-02AE249153C1}" dt="2026-05-27T13:44:17.049" v="1488" actId="478"/>
          <ac:spMkLst>
            <pc:docMk/>
            <pc:sldMk cId="2635527037" sldId="304"/>
            <ac:spMk id="6" creationId="{AA9DC68C-4F8C-2E96-BFC8-C4CD8AF78176}"/>
          </ac:spMkLst>
        </pc:spChg>
      </pc:sldChg>
      <pc:sldChg chg="addSp delSp modSp add mod ord">
        <pc:chgData name="Bassler, Helena M" userId="24fbce57-7bef-48eb-a597-ed4ff927121b" providerId="ADAL" clId="{30CF6CBC-E122-4F1A-B1E3-02AE249153C1}" dt="2026-05-27T13:44:40.849" v="1497"/>
        <pc:sldMkLst>
          <pc:docMk/>
          <pc:sldMk cId="3783980370" sldId="305"/>
        </pc:sldMkLst>
        <pc:spChg chg="add del mod">
          <ac:chgData name="Bassler, Helena M" userId="24fbce57-7bef-48eb-a597-ed4ff927121b" providerId="ADAL" clId="{30CF6CBC-E122-4F1A-B1E3-02AE249153C1}" dt="2026-05-27T13:44:35.873" v="1496" actId="478"/>
          <ac:spMkLst>
            <pc:docMk/>
            <pc:sldMk cId="3783980370" sldId="305"/>
            <ac:spMk id="3" creationId="{8B11AB52-49F3-B63E-BF51-BE188F813F12}"/>
          </ac:spMkLst>
        </pc:spChg>
        <pc:spChg chg="del">
          <ac:chgData name="Bassler, Helena M" userId="24fbce57-7bef-48eb-a597-ed4ff927121b" providerId="ADAL" clId="{30CF6CBC-E122-4F1A-B1E3-02AE249153C1}" dt="2026-05-27T13:44:34.641" v="1495" actId="478"/>
          <ac:spMkLst>
            <pc:docMk/>
            <pc:sldMk cId="3783980370" sldId="305"/>
            <ac:spMk id="4" creationId="{68B454E7-E5E9-4CCC-2264-E5CE443C061A}"/>
          </ac:spMkLst>
        </pc:spChg>
        <pc:spChg chg="add mod">
          <ac:chgData name="Bassler, Helena M" userId="24fbce57-7bef-48eb-a597-ed4ff927121b" providerId="ADAL" clId="{30CF6CBC-E122-4F1A-B1E3-02AE249153C1}" dt="2026-05-27T13:44:40.849" v="1497"/>
          <ac:spMkLst>
            <pc:docMk/>
            <pc:sldMk cId="3783980370" sldId="305"/>
            <ac:spMk id="5" creationId="{7F2B09A9-DC79-551D-1E54-F42AF6C0776D}"/>
          </ac:spMkLst>
        </pc:spChg>
        <pc:spChg chg="add mod">
          <ac:chgData name="Bassler, Helena M" userId="24fbce57-7bef-48eb-a597-ed4ff927121b" providerId="ADAL" clId="{30CF6CBC-E122-4F1A-B1E3-02AE249153C1}" dt="2026-05-27T13:44:40.849" v="1497"/>
          <ac:spMkLst>
            <pc:docMk/>
            <pc:sldMk cId="3783980370" sldId="305"/>
            <ac:spMk id="6" creationId="{51F04BEE-0172-32BC-A7C1-6888CC187E39}"/>
          </ac:spMkLst>
        </pc:spChg>
        <pc:picChg chg="del">
          <ac:chgData name="Bassler, Helena M" userId="24fbce57-7bef-48eb-a597-ed4ff927121b" providerId="ADAL" clId="{30CF6CBC-E122-4F1A-B1E3-02AE249153C1}" dt="2026-05-27T13:44:34.641" v="1495" actId="478"/>
          <ac:picMkLst>
            <pc:docMk/>
            <pc:sldMk cId="3783980370" sldId="305"/>
            <ac:picMk id="7" creationId="{99EF21C4-9F1F-9D8F-94BE-A113EB9BAF12}"/>
          </ac:picMkLst>
        </pc:picChg>
        <pc:picChg chg="add mod">
          <ac:chgData name="Bassler, Helena M" userId="24fbce57-7bef-48eb-a597-ed4ff927121b" providerId="ADAL" clId="{30CF6CBC-E122-4F1A-B1E3-02AE249153C1}" dt="2026-05-27T13:44:40.849" v="1497"/>
          <ac:picMkLst>
            <pc:docMk/>
            <pc:sldMk cId="3783980370" sldId="305"/>
            <ac:picMk id="8" creationId="{1F64A305-B5F5-6956-F600-492931EC07B8}"/>
          </ac:picMkLst>
        </pc:picChg>
      </pc:sldChg>
      <pc:sldChg chg="addSp delSp add del setBg delDesignElem">
        <pc:chgData name="Bassler, Helena M" userId="24fbce57-7bef-48eb-a597-ed4ff927121b" providerId="ADAL" clId="{30CF6CBC-E122-4F1A-B1E3-02AE249153C1}" dt="2026-05-27T13:45:04.639" v="1501"/>
        <pc:sldMkLst>
          <pc:docMk/>
          <pc:sldMk cId="1937771770" sldId="306"/>
        </pc:sldMkLst>
        <pc:spChg chg="add del">
          <ac:chgData name="Bassler, Helena M" userId="24fbce57-7bef-48eb-a597-ed4ff927121b" providerId="ADAL" clId="{30CF6CBC-E122-4F1A-B1E3-02AE249153C1}" dt="2026-05-27T13:45:04.639" v="1501"/>
          <ac:spMkLst>
            <pc:docMk/>
            <pc:sldMk cId="1937771770" sldId="306"/>
            <ac:spMk id="14" creationId="{D4A52028-FF4D-659C-9825-4A623C38DD92}"/>
          </ac:spMkLst>
        </pc:spChg>
      </pc:sldChg>
      <pc:sldChg chg="addSp delSp modSp add mod">
        <pc:chgData name="Bassler, Helena M" userId="24fbce57-7bef-48eb-a597-ed4ff927121b" providerId="ADAL" clId="{30CF6CBC-E122-4F1A-B1E3-02AE249153C1}" dt="2026-05-27T13:45:25.052" v="1505"/>
        <pc:sldMkLst>
          <pc:docMk/>
          <pc:sldMk cId="2925403855" sldId="306"/>
        </pc:sldMkLst>
        <pc:spChg chg="del">
          <ac:chgData name="Bassler, Helena M" userId="24fbce57-7bef-48eb-a597-ed4ff927121b" providerId="ADAL" clId="{30CF6CBC-E122-4F1A-B1E3-02AE249153C1}" dt="2026-05-27T13:45:12.765" v="1503" actId="478"/>
          <ac:spMkLst>
            <pc:docMk/>
            <pc:sldMk cId="2925403855" sldId="306"/>
            <ac:spMk id="2" creationId="{FDD55983-09AC-0183-7415-067EA8FEC4AB}"/>
          </ac:spMkLst>
        </pc:spChg>
        <pc:spChg chg="add del mod">
          <ac:chgData name="Bassler, Helena M" userId="24fbce57-7bef-48eb-a597-ed4ff927121b" providerId="ADAL" clId="{30CF6CBC-E122-4F1A-B1E3-02AE249153C1}" dt="2026-05-27T13:45:15.479" v="1504" actId="478"/>
          <ac:spMkLst>
            <pc:docMk/>
            <pc:sldMk cId="2925403855" sldId="306"/>
            <ac:spMk id="4" creationId="{E07A5716-2A56-66DF-B25F-AE0CBBECA76C}"/>
          </ac:spMkLst>
        </pc:spChg>
        <pc:spChg chg="add del mod">
          <ac:chgData name="Bassler, Helena M" userId="24fbce57-7bef-48eb-a597-ed4ff927121b" providerId="ADAL" clId="{30CF6CBC-E122-4F1A-B1E3-02AE249153C1}" dt="2026-05-27T13:45:15.479" v="1504" actId="478"/>
          <ac:spMkLst>
            <pc:docMk/>
            <pc:sldMk cId="2925403855" sldId="306"/>
            <ac:spMk id="8" creationId="{AE1F2F0B-634C-10CA-8685-6125C5C3E201}"/>
          </ac:spMkLst>
        </pc:spChg>
        <pc:spChg chg="del">
          <ac:chgData name="Bassler, Helena M" userId="24fbce57-7bef-48eb-a597-ed4ff927121b" providerId="ADAL" clId="{30CF6CBC-E122-4F1A-B1E3-02AE249153C1}" dt="2026-05-27T13:45:12.765" v="1503" actId="478"/>
          <ac:spMkLst>
            <pc:docMk/>
            <pc:sldMk cId="2925403855" sldId="306"/>
            <ac:spMk id="9" creationId="{B6DE29BE-498F-4A40-F9B8-7EB5A51EE593}"/>
          </ac:spMkLst>
        </pc:spChg>
        <pc:spChg chg="add mod">
          <ac:chgData name="Bassler, Helena M" userId="24fbce57-7bef-48eb-a597-ed4ff927121b" providerId="ADAL" clId="{30CF6CBC-E122-4F1A-B1E3-02AE249153C1}" dt="2026-05-27T13:45:25.052" v="1505"/>
          <ac:spMkLst>
            <pc:docMk/>
            <pc:sldMk cId="2925403855" sldId="306"/>
            <ac:spMk id="10" creationId="{80C562A2-A9AD-E557-46DF-7C84BE4DEA2C}"/>
          </ac:spMkLst>
        </pc:spChg>
        <pc:spChg chg="add mod">
          <ac:chgData name="Bassler, Helena M" userId="24fbce57-7bef-48eb-a597-ed4ff927121b" providerId="ADAL" clId="{30CF6CBC-E122-4F1A-B1E3-02AE249153C1}" dt="2026-05-27T13:45:25.052" v="1505"/>
          <ac:spMkLst>
            <pc:docMk/>
            <pc:sldMk cId="2925403855" sldId="306"/>
            <ac:spMk id="11" creationId="{9E505492-17A0-15E8-1A44-B963863C7E0F}"/>
          </ac:spMkLst>
        </pc:spChg>
        <pc:picChg chg="del">
          <ac:chgData name="Bassler, Helena M" userId="24fbce57-7bef-48eb-a597-ed4ff927121b" providerId="ADAL" clId="{30CF6CBC-E122-4F1A-B1E3-02AE249153C1}" dt="2026-05-27T13:45:12.765" v="1503" actId="478"/>
          <ac:picMkLst>
            <pc:docMk/>
            <pc:sldMk cId="2925403855" sldId="306"/>
            <ac:picMk id="5" creationId="{08B46DDE-4988-FC54-706A-2920936BCC05}"/>
          </ac:picMkLst>
        </pc:picChg>
        <pc:picChg chg="del">
          <ac:chgData name="Bassler, Helena M" userId="24fbce57-7bef-48eb-a597-ed4ff927121b" providerId="ADAL" clId="{30CF6CBC-E122-4F1A-B1E3-02AE249153C1}" dt="2026-05-27T13:45:12.765" v="1503" actId="478"/>
          <ac:picMkLst>
            <pc:docMk/>
            <pc:sldMk cId="2925403855" sldId="306"/>
            <ac:picMk id="6" creationId="{F972200A-ECF6-FF90-A62B-F9DEDCA58EB6}"/>
          </ac:picMkLst>
        </pc:picChg>
        <pc:picChg chg="add mod">
          <ac:chgData name="Bassler, Helena M" userId="24fbce57-7bef-48eb-a597-ed4ff927121b" providerId="ADAL" clId="{30CF6CBC-E122-4F1A-B1E3-02AE249153C1}" dt="2026-05-27T13:45:25.052" v="1505"/>
          <ac:picMkLst>
            <pc:docMk/>
            <pc:sldMk cId="2925403855" sldId="306"/>
            <ac:picMk id="12" creationId="{35877EE7-0235-E71C-D568-9F4DCE4A2A59}"/>
          </ac:picMkLst>
        </pc:picChg>
        <pc:picChg chg="add mod">
          <ac:chgData name="Bassler, Helena M" userId="24fbce57-7bef-48eb-a597-ed4ff927121b" providerId="ADAL" clId="{30CF6CBC-E122-4F1A-B1E3-02AE249153C1}" dt="2026-05-27T13:45:25.052" v="1505"/>
          <ac:picMkLst>
            <pc:docMk/>
            <pc:sldMk cId="2925403855" sldId="306"/>
            <ac:picMk id="13" creationId="{1A6DE7AC-7947-E7F5-D64E-3E9F81017CE8}"/>
          </ac:picMkLst>
        </pc:picChg>
      </pc:sldChg>
      <pc:sldChg chg="addSp delSp modSp add mod">
        <pc:chgData name="Bassler, Helena M" userId="24fbce57-7bef-48eb-a597-ed4ff927121b" providerId="ADAL" clId="{30CF6CBC-E122-4F1A-B1E3-02AE249153C1}" dt="2026-05-27T13:45:42.738" v="1510"/>
        <pc:sldMkLst>
          <pc:docMk/>
          <pc:sldMk cId="1979970128" sldId="307"/>
        </pc:sldMkLst>
        <pc:spChg chg="add del mod">
          <ac:chgData name="Bassler, Helena M" userId="24fbce57-7bef-48eb-a597-ed4ff927121b" providerId="ADAL" clId="{30CF6CBC-E122-4F1A-B1E3-02AE249153C1}" dt="2026-05-27T13:45:38.068" v="1509" actId="478"/>
          <ac:spMkLst>
            <pc:docMk/>
            <pc:sldMk cId="1979970128" sldId="307"/>
            <ac:spMk id="2" creationId="{D855CA2A-3EAD-F38F-62ED-F45830543585}"/>
          </ac:spMkLst>
        </pc:spChg>
        <pc:spChg chg="add del mod">
          <ac:chgData name="Bassler, Helena M" userId="24fbce57-7bef-48eb-a597-ed4ff927121b" providerId="ADAL" clId="{30CF6CBC-E122-4F1A-B1E3-02AE249153C1}" dt="2026-05-27T13:45:38.068" v="1509" actId="478"/>
          <ac:spMkLst>
            <pc:docMk/>
            <pc:sldMk cId="1979970128" sldId="307"/>
            <ac:spMk id="3" creationId="{1B35B5E2-A00F-1049-423E-C37B076E985F}"/>
          </ac:spMkLst>
        </pc:spChg>
        <pc:spChg chg="add mod">
          <ac:chgData name="Bassler, Helena M" userId="24fbce57-7bef-48eb-a597-ed4ff927121b" providerId="ADAL" clId="{30CF6CBC-E122-4F1A-B1E3-02AE249153C1}" dt="2026-05-27T13:45:42.738" v="1510"/>
          <ac:spMkLst>
            <pc:docMk/>
            <pc:sldMk cId="1979970128" sldId="307"/>
            <ac:spMk id="4" creationId="{0233CB7A-A1DA-DD53-25C6-ED4AC21B2F7C}"/>
          </ac:spMkLst>
        </pc:spChg>
        <pc:spChg chg="add mod">
          <ac:chgData name="Bassler, Helena M" userId="24fbce57-7bef-48eb-a597-ed4ff927121b" providerId="ADAL" clId="{30CF6CBC-E122-4F1A-B1E3-02AE249153C1}" dt="2026-05-27T13:45:42.738" v="1510"/>
          <ac:spMkLst>
            <pc:docMk/>
            <pc:sldMk cId="1979970128" sldId="307"/>
            <ac:spMk id="5" creationId="{DCB87888-B846-72C7-7451-51715CD40C95}"/>
          </ac:spMkLst>
        </pc:spChg>
        <pc:spChg chg="del">
          <ac:chgData name="Bassler, Helena M" userId="24fbce57-7bef-48eb-a597-ed4ff927121b" providerId="ADAL" clId="{30CF6CBC-E122-4F1A-B1E3-02AE249153C1}" dt="2026-05-27T13:45:35.540" v="1508" actId="478"/>
          <ac:spMkLst>
            <pc:docMk/>
            <pc:sldMk cId="1979970128" sldId="307"/>
            <ac:spMk id="10" creationId="{61F742A8-330D-DFCA-9C91-35344C9C7233}"/>
          </ac:spMkLst>
        </pc:spChg>
        <pc:spChg chg="del">
          <ac:chgData name="Bassler, Helena M" userId="24fbce57-7bef-48eb-a597-ed4ff927121b" providerId="ADAL" clId="{30CF6CBC-E122-4F1A-B1E3-02AE249153C1}" dt="2026-05-27T13:45:35.540" v="1508" actId="478"/>
          <ac:spMkLst>
            <pc:docMk/>
            <pc:sldMk cId="1979970128" sldId="307"/>
            <ac:spMk id="11" creationId="{A241F2C4-0E8E-DC80-452A-2A9ECE2D778F}"/>
          </ac:spMkLst>
        </pc:spChg>
        <pc:picChg chg="add mod">
          <ac:chgData name="Bassler, Helena M" userId="24fbce57-7bef-48eb-a597-ed4ff927121b" providerId="ADAL" clId="{30CF6CBC-E122-4F1A-B1E3-02AE249153C1}" dt="2026-05-27T13:45:42.738" v="1510"/>
          <ac:picMkLst>
            <pc:docMk/>
            <pc:sldMk cId="1979970128" sldId="307"/>
            <ac:picMk id="6" creationId="{3BF24295-BB81-31C8-97B8-463F1D42E563}"/>
          </ac:picMkLst>
        </pc:picChg>
        <pc:picChg chg="del">
          <ac:chgData name="Bassler, Helena M" userId="24fbce57-7bef-48eb-a597-ed4ff927121b" providerId="ADAL" clId="{30CF6CBC-E122-4F1A-B1E3-02AE249153C1}" dt="2026-05-27T13:45:35.540" v="1508" actId="478"/>
          <ac:picMkLst>
            <pc:docMk/>
            <pc:sldMk cId="1979970128" sldId="307"/>
            <ac:picMk id="12" creationId="{55BF5360-B89F-8C1F-4597-B0A36A3374C4}"/>
          </ac:picMkLst>
        </pc:picChg>
        <pc:picChg chg="del">
          <ac:chgData name="Bassler, Helena M" userId="24fbce57-7bef-48eb-a597-ed4ff927121b" providerId="ADAL" clId="{30CF6CBC-E122-4F1A-B1E3-02AE249153C1}" dt="2026-05-27T13:45:35.540" v="1508" actId="478"/>
          <ac:picMkLst>
            <pc:docMk/>
            <pc:sldMk cId="1979970128" sldId="307"/>
            <ac:picMk id="13" creationId="{509496A1-601C-90AF-92E6-350315C4F5AB}"/>
          </ac:picMkLst>
        </pc:picChg>
      </pc:sldChg>
      <pc:sldChg chg="addSp delSp modSp add mod">
        <pc:chgData name="Bassler, Helena M" userId="24fbce57-7bef-48eb-a597-ed4ff927121b" providerId="ADAL" clId="{30CF6CBC-E122-4F1A-B1E3-02AE249153C1}" dt="2026-05-27T13:46:02.976" v="1515"/>
        <pc:sldMkLst>
          <pc:docMk/>
          <pc:sldMk cId="2354186008" sldId="308"/>
        </pc:sldMkLst>
        <pc:spChg chg="add del mod">
          <ac:chgData name="Bassler, Helena M" userId="24fbce57-7bef-48eb-a597-ed4ff927121b" providerId="ADAL" clId="{30CF6CBC-E122-4F1A-B1E3-02AE249153C1}" dt="2026-05-27T13:45:56.035" v="1514" actId="478"/>
          <ac:spMkLst>
            <pc:docMk/>
            <pc:sldMk cId="2354186008" sldId="308"/>
            <ac:spMk id="2" creationId="{80FEDAE5-90B5-7D6B-2758-A1433A8F0455}"/>
          </ac:spMkLst>
        </pc:spChg>
        <pc:spChg chg="add del mod">
          <ac:chgData name="Bassler, Helena M" userId="24fbce57-7bef-48eb-a597-ed4ff927121b" providerId="ADAL" clId="{30CF6CBC-E122-4F1A-B1E3-02AE249153C1}" dt="2026-05-27T13:45:56.035" v="1514" actId="478"/>
          <ac:spMkLst>
            <pc:docMk/>
            <pc:sldMk cId="2354186008" sldId="308"/>
            <ac:spMk id="3" creationId="{039E9F16-8E09-9D5F-FEA5-82EF2B3B356D}"/>
          </ac:spMkLst>
        </pc:spChg>
        <pc:spChg chg="del">
          <ac:chgData name="Bassler, Helena M" userId="24fbce57-7bef-48eb-a597-ed4ff927121b" providerId="ADAL" clId="{30CF6CBC-E122-4F1A-B1E3-02AE249153C1}" dt="2026-05-27T13:45:52.597" v="1513" actId="478"/>
          <ac:spMkLst>
            <pc:docMk/>
            <pc:sldMk cId="2354186008" sldId="308"/>
            <ac:spMk id="4" creationId="{1CF4715F-A1E1-4E39-0701-36DD695BC39F}"/>
          </ac:spMkLst>
        </pc:spChg>
        <pc:spChg chg="del">
          <ac:chgData name="Bassler, Helena M" userId="24fbce57-7bef-48eb-a597-ed4ff927121b" providerId="ADAL" clId="{30CF6CBC-E122-4F1A-B1E3-02AE249153C1}" dt="2026-05-27T13:45:52.597" v="1513" actId="478"/>
          <ac:spMkLst>
            <pc:docMk/>
            <pc:sldMk cId="2354186008" sldId="308"/>
            <ac:spMk id="5" creationId="{F649521A-E03A-38EC-9665-D31837D806EC}"/>
          </ac:spMkLst>
        </pc:spChg>
        <pc:spChg chg="add mod">
          <ac:chgData name="Bassler, Helena M" userId="24fbce57-7bef-48eb-a597-ed4ff927121b" providerId="ADAL" clId="{30CF6CBC-E122-4F1A-B1E3-02AE249153C1}" dt="2026-05-27T13:46:02.976" v="1515"/>
          <ac:spMkLst>
            <pc:docMk/>
            <pc:sldMk cId="2354186008" sldId="308"/>
            <ac:spMk id="7" creationId="{5098D052-7697-C30D-4017-43328F622FE5}"/>
          </ac:spMkLst>
        </pc:spChg>
        <pc:picChg chg="del">
          <ac:chgData name="Bassler, Helena M" userId="24fbce57-7bef-48eb-a597-ed4ff927121b" providerId="ADAL" clId="{30CF6CBC-E122-4F1A-B1E3-02AE249153C1}" dt="2026-05-27T13:45:52.597" v="1513" actId="478"/>
          <ac:picMkLst>
            <pc:docMk/>
            <pc:sldMk cId="2354186008" sldId="308"/>
            <ac:picMk id="6" creationId="{4D603D68-AF60-D94C-9226-F54B8E886FD6}"/>
          </ac:picMkLst>
        </pc:picChg>
        <pc:picChg chg="add mod">
          <ac:chgData name="Bassler, Helena M" userId="24fbce57-7bef-48eb-a597-ed4ff927121b" providerId="ADAL" clId="{30CF6CBC-E122-4F1A-B1E3-02AE249153C1}" dt="2026-05-27T13:46:02.976" v="1515"/>
          <ac:picMkLst>
            <pc:docMk/>
            <pc:sldMk cId="2354186008" sldId="308"/>
            <ac:picMk id="8" creationId="{CA6537B7-9BD2-2B8F-29C5-692CD20A5686}"/>
          </ac:picMkLst>
        </pc:picChg>
      </pc:sldChg>
      <pc:sldChg chg="addSp delSp modSp add mod">
        <pc:chgData name="Bassler, Helena M" userId="24fbce57-7bef-48eb-a597-ed4ff927121b" providerId="ADAL" clId="{30CF6CBC-E122-4F1A-B1E3-02AE249153C1}" dt="2026-05-27T13:46:21.534" v="1520"/>
        <pc:sldMkLst>
          <pc:docMk/>
          <pc:sldMk cId="1855174053" sldId="309"/>
        </pc:sldMkLst>
        <pc:spChg chg="add del mod">
          <ac:chgData name="Bassler, Helena M" userId="24fbce57-7bef-48eb-a597-ed4ff927121b" providerId="ADAL" clId="{30CF6CBC-E122-4F1A-B1E3-02AE249153C1}" dt="2026-05-27T13:46:20.998" v="1519" actId="478"/>
          <ac:spMkLst>
            <pc:docMk/>
            <pc:sldMk cId="1855174053" sldId="309"/>
            <ac:spMk id="3" creationId="{61E84466-98EC-278E-15AD-63BA32973C07}"/>
          </ac:spMkLst>
        </pc:spChg>
        <pc:spChg chg="add mod">
          <ac:chgData name="Bassler, Helena M" userId="24fbce57-7bef-48eb-a597-ed4ff927121b" providerId="ADAL" clId="{30CF6CBC-E122-4F1A-B1E3-02AE249153C1}" dt="2026-05-27T13:46:21.534" v="1520"/>
          <ac:spMkLst>
            <pc:docMk/>
            <pc:sldMk cId="1855174053" sldId="309"/>
            <ac:spMk id="4" creationId="{694823E5-7070-3174-B202-EB8DA6945042}"/>
          </ac:spMkLst>
        </pc:spChg>
        <pc:spChg chg="del">
          <ac:chgData name="Bassler, Helena M" userId="24fbce57-7bef-48eb-a597-ed4ff927121b" providerId="ADAL" clId="{30CF6CBC-E122-4F1A-B1E3-02AE249153C1}" dt="2026-05-27T13:46:18.122" v="1518" actId="478"/>
          <ac:spMkLst>
            <pc:docMk/>
            <pc:sldMk cId="1855174053" sldId="309"/>
            <ac:spMk id="7" creationId="{0CB938B5-7C57-8CE0-B7DD-1AD010285E90}"/>
          </ac:spMkLst>
        </pc:spChg>
      </pc:sldChg>
      <pc:sldChg chg="addSp delSp modSp add del mod">
        <pc:chgData name="Bassler, Helena M" userId="24fbce57-7bef-48eb-a597-ed4ff927121b" providerId="ADAL" clId="{30CF6CBC-E122-4F1A-B1E3-02AE249153C1}" dt="2026-05-27T13:51:22.588" v="1572" actId="2696"/>
        <pc:sldMkLst>
          <pc:docMk/>
          <pc:sldMk cId="1425904840" sldId="310"/>
        </pc:sldMkLst>
        <pc:spChg chg="add del mod">
          <ac:chgData name="Bassler, Helena M" userId="24fbce57-7bef-48eb-a597-ed4ff927121b" providerId="ADAL" clId="{30CF6CBC-E122-4F1A-B1E3-02AE249153C1}" dt="2026-05-27T13:46:35.302" v="1523" actId="478"/>
          <ac:spMkLst>
            <pc:docMk/>
            <pc:sldMk cId="1425904840" sldId="310"/>
            <ac:spMk id="3" creationId="{B4EB2A11-BBBB-AA25-7712-20868B33E20C}"/>
          </ac:spMkLst>
        </pc:spChg>
        <pc:spChg chg="del">
          <ac:chgData name="Bassler, Helena M" userId="24fbce57-7bef-48eb-a597-ed4ff927121b" providerId="ADAL" clId="{30CF6CBC-E122-4F1A-B1E3-02AE249153C1}" dt="2026-05-27T13:46:33.528" v="1522" actId="478"/>
          <ac:spMkLst>
            <pc:docMk/>
            <pc:sldMk cId="1425904840" sldId="310"/>
            <ac:spMk id="4" creationId="{FDF1491F-71B2-8CBA-E3C2-5683E16EF81C}"/>
          </ac:spMkLst>
        </pc:spChg>
        <pc:spChg chg="add mod">
          <ac:chgData name="Bassler, Helena M" userId="24fbce57-7bef-48eb-a597-ed4ff927121b" providerId="ADAL" clId="{30CF6CBC-E122-4F1A-B1E3-02AE249153C1}" dt="2026-05-27T13:46:54.241" v="1531"/>
          <ac:spMkLst>
            <pc:docMk/>
            <pc:sldMk cId="1425904840" sldId="310"/>
            <ac:spMk id="5" creationId="{EE966AFF-ACAA-207E-0FCF-0462FAFD2BFD}"/>
          </ac:spMkLst>
        </pc:spChg>
        <pc:picChg chg="add mod">
          <ac:chgData name="Bassler, Helena M" userId="24fbce57-7bef-48eb-a597-ed4ff927121b" providerId="ADAL" clId="{30CF6CBC-E122-4F1A-B1E3-02AE249153C1}" dt="2026-05-27T13:46:54.241" v="1531"/>
          <ac:picMkLst>
            <pc:docMk/>
            <pc:sldMk cId="1425904840" sldId="310"/>
            <ac:picMk id="6" creationId="{34592830-2841-18B1-438E-7B7F744B9A28}"/>
          </ac:picMkLst>
        </pc:picChg>
        <pc:picChg chg="del">
          <ac:chgData name="Bassler, Helena M" userId="24fbce57-7bef-48eb-a597-ed4ff927121b" providerId="ADAL" clId="{30CF6CBC-E122-4F1A-B1E3-02AE249153C1}" dt="2026-05-27T13:46:33.528" v="1522" actId="478"/>
          <ac:picMkLst>
            <pc:docMk/>
            <pc:sldMk cId="1425904840" sldId="310"/>
            <ac:picMk id="8" creationId="{68F7CDC0-3EF7-4DFF-1AF5-C479A79421B3}"/>
          </ac:picMkLst>
        </pc:picChg>
      </pc:sldChg>
      <pc:sldChg chg="addSp delSp add del setBg delDesignElem">
        <pc:chgData name="Bassler, Helena M" userId="24fbce57-7bef-48eb-a597-ed4ff927121b" providerId="ADAL" clId="{30CF6CBC-E122-4F1A-B1E3-02AE249153C1}" dt="2026-05-27T13:46:39.535" v="1526"/>
        <pc:sldMkLst>
          <pc:docMk/>
          <pc:sldMk cId="129376481" sldId="311"/>
        </pc:sldMkLst>
        <pc:spChg chg="add del">
          <ac:chgData name="Bassler, Helena M" userId="24fbce57-7bef-48eb-a597-ed4ff927121b" providerId="ADAL" clId="{30CF6CBC-E122-4F1A-B1E3-02AE249153C1}" dt="2026-05-27T13:46:39.535" v="1526"/>
          <ac:spMkLst>
            <pc:docMk/>
            <pc:sldMk cId="129376481" sldId="311"/>
            <ac:spMk id="14" creationId="{E897A106-7FBD-57CF-76BF-613AB1B376B9}"/>
          </ac:spMkLst>
        </pc:spChg>
      </pc:sldChg>
      <pc:sldChg chg="addSp modSp add">
        <pc:chgData name="Bassler, Helena M" userId="24fbce57-7bef-48eb-a597-ed4ff927121b" providerId="ADAL" clId="{30CF6CBC-E122-4F1A-B1E3-02AE249153C1}" dt="2026-05-27T13:47:00.638" v="1533"/>
        <pc:sldMkLst>
          <pc:docMk/>
          <pc:sldMk cId="3124750876" sldId="311"/>
        </pc:sldMkLst>
        <pc:spChg chg="add mod">
          <ac:chgData name="Bassler, Helena M" userId="24fbce57-7bef-48eb-a597-ed4ff927121b" providerId="ADAL" clId="{30CF6CBC-E122-4F1A-B1E3-02AE249153C1}" dt="2026-05-27T13:47:00.638" v="1533"/>
          <ac:spMkLst>
            <pc:docMk/>
            <pc:sldMk cId="3124750876" sldId="311"/>
            <ac:spMk id="2" creationId="{5D951290-589D-F107-16CB-794A081480A8}"/>
          </ac:spMkLst>
        </pc:spChg>
        <pc:picChg chg="add mod">
          <ac:chgData name="Bassler, Helena M" userId="24fbce57-7bef-48eb-a597-ed4ff927121b" providerId="ADAL" clId="{30CF6CBC-E122-4F1A-B1E3-02AE249153C1}" dt="2026-05-27T13:47:00.638" v="1533"/>
          <ac:picMkLst>
            <pc:docMk/>
            <pc:sldMk cId="3124750876" sldId="311"/>
            <ac:picMk id="3" creationId="{C91F6A83-1858-3BF0-B27B-0871AB14ACF3}"/>
          </ac:picMkLst>
        </pc:picChg>
      </pc:sldChg>
      <pc:sldChg chg="add del">
        <pc:chgData name="Bassler, Helena M" userId="24fbce57-7bef-48eb-a597-ed4ff927121b" providerId="ADAL" clId="{30CF6CBC-E122-4F1A-B1E3-02AE249153C1}" dt="2026-05-27T13:48:32.063" v="1565" actId="47"/>
        <pc:sldMkLst>
          <pc:docMk/>
          <pc:sldMk cId="666591392" sldId="312"/>
        </pc:sldMkLst>
      </pc:sldChg>
      <pc:sldChg chg="addSp modSp add">
        <pc:chgData name="Bassler, Helena M" userId="24fbce57-7bef-48eb-a597-ed4ff927121b" providerId="ADAL" clId="{30CF6CBC-E122-4F1A-B1E3-02AE249153C1}" dt="2026-05-27T13:47:37.249" v="1545"/>
        <pc:sldMkLst>
          <pc:docMk/>
          <pc:sldMk cId="4167150935" sldId="313"/>
        </pc:sldMkLst>
        <pc:spChg chg="add mod">
          <ac:chgData name="Bassler, Helena M" userId="24fbce57-7bef-48eb-a597-ed4ff927121b" providerId="ADAL" clId="{30CF6CBC-E122-4F1A-B1E3-02AE249153C1}" dt="2026-05-27T13:47:37.249" v="1545"/>
          <ac:spMkLst>
            <pc:docMk/>
            <pc:sldMk cId="4167150935" sldId="313"/>
            <ac:spMk id="2" creationId="{263C2F69-B1ED-8B0F-1173-A50505492D19}"/>
          </ac:spMkLst>
        </pc:spChg>
        <pc:spChg chg="add mod">
          <ac:chgData name="Bassler, Helena M" userId="24fbce57-7bef-48eb-a597-ed4ff927121b" providerId="ADAL" clId="{30CF6CBC-E122-4F1A-B1E3-02AE249153C1}" dt="2026-05-27T13:47:37.249" v="1545"/>
          <ac:spMkLst>
            <pc:docMk/>
            <pc:sldMk cId="4167150935" sldId="313"/>
            <ac:spMk id="3" creationId="{6180C14C-77B3-808D-8D61-2B79A5047F3A}"/>
          </ac:spMkLst>
        </pc:spChg>
        <pc:picChg chg="add mod">
          <ac:chgData name="Bassler, Helena M" userId="24fbce57-7bef-48eb-a597-ed4ff927121b" providerId="ADAL" clId="{30CF6CBC-E122-4F1A-B1E3-02AE249153C1}" dt="2026-05-27T13:47:37.249" v="1545"/>
          <ac:picMkLst>
            <pc:docMk/>
            <pc:sldMk cId="4167150935" sldId="313"/>
            <ac:picMk id="4" creationId="{BB12C86F-7414-4C23-9055-E567C13B2D18}"/>
          </ac:picMkLst>
        </pc:picChg>
      </pc:sldChg>
      <pc:sldChg chg="addSp modSp add">
        <pc:chgData name="Bassler, Helena M" userId="24fbce57-7bef-48eb-a597-ed4ff927121b" providerId="ADAL" clId="{30CF6CBC-E122-4F1A-B1E3-02AE249153C1}" dt="2026-05-27T13:47:09.453" v="1537"/>
        <pc:sldMkLst>
          <pc:docMk/>
          <pc:sldMk cId="3241596444" sldId="314"/>
        </pc:sldMkLst>
        <pc:spChg chg="add mod">
          <ac:chgData name="Bassler, Helena M" userId="24fbce57-7bef-48eb-a597-ed4ff927121b" providerId="ADAL" clId="{30CF6CBC-E122-4F1A-B1E3-02AE249153C1}" dt="2026-05-27T13:47:09.453" v="1537"/>
          <ac:spMkLst>
            <pc:docMk/>
            <pc:sldMk cId="3241596444" sldId="314"/>
            <ac:spMk id="2" creationId="{7BE01DB3-C47C-7C33-38CC-DDE31D4AB450}"/>
          </ac:spMkLst>
        </pc:spChg>
        <pc:picChg chg="add mod">
          <ac:chgData name="Bassler, Helena M" userId="24fbce57-7bef-48eb-a597-ed4ff927121b" providerId="ADAL" clId="{30CF6CBC-E122-4F1A-B1E3-02AE249153C1}" dt="2026-05-27T13:47:09.453" v="1537"/>
          <ac:picMkLst>
            <pc:docMk/>
            <pc:sldMk cId="3241596444" sldId="314"/>
            <ac:picMk id="3" creationId="{9B59AA5C-85BC-7E89-0473-7EBA256BAFC8}"/>
          </ac:picMkLst>
        </pc:picChg>
      </pc:sldChg>
      <pc:sldChg chg="addSp modSp add">
        <pc:chgData name="Bassler, Helena M" userId="24fbce57-7bef-48eb-a597-ed4ff927121b" providerId="ADAL" clId="{30CF6CBC-E122-4F1A-B1E3-02AE249153C1}" dt="2026-05-27T13:48:16.073" v="1559"/>
        <pc:sldMkLst>
          <pc:docMk/>
          <pc:sldMk cId="3827147292" sldId="315"/>
        </pc:sldMkLst>
        <pc:spChg chg="add mod">
          <ac:chgData name="Bassler, Helena M" userId="24fbce57-7bef-48eb-a597-ed4ff927121b" providerId="ADAL" clId="{30CF6CBC-E122-4F1A-B1E3-02AE249153C1}" dt="2026-05-27T13:48:16.073" v="1559"/>
          <ac:spMkLst>
            <pc:docMk/>
            <pc:sldMk cId="3827147292" sldId="315"/>
            <ac:spMk id="2" creationId="{A9A3E52F-F736-80E8-7874-4D48CAF077B2}"/>
          </ac:spMkLst>
        </pc:spChg>
        <pc:picChg chg="add mod">
          <ac:chgData name="Bassler, Helena M" userId="24fbce57-7bef-48eb-a597-ed4ff927121b" providerId="ADAL" clId="{30CF6CBC-E122-4F1A-B1E3-02AE249153C1}" dt="2026-05-27T13:48:16.073" v="1559"/>
          <ac:picMkLst>
            <pc:docMk/>
            <pc:sldMk cId="3827147292" sldId="315"/>
            <ac:picMk id="3" creationId="{2A9EE12E-242B-FEA3-42DC-FE2AAE66699C}"/>
          </ac:picMkLst>
        </pc:picChg>
      </pc:sldChg>
      <pc:sldChg chg="addSp modSp add">
        <pc:chgData name="Bassler, Helena M" userId="24fbce57-7bef-48eb-a597-ed4ff927121b" providerId="ADAL" clId="{30CF6CBC-E122-4F1A-B1E3-02AE249153C1}" dt="2026-05-27T13:48:02.573" v="1555"/>
        <pc:sldMkLst>
          <pc:docMk/>
          <pc:sldMk cId="2617475011" sldId="316"/>
        </pc:sldMkLst>
        <pc:spChg chg="add mod">
          <ac:chgData name="Bassler, Helena M" userId="24fbce57-7bef-48eb-a597-ed4ff927121b" providerId="ADAL" clId="{30CF6CBC-E122-4F1A-B1E3-02AE249153C1}" dt="2026-05-27T13:48:02.573" v="1555"/>
          <ac:spMkLst>
            <pc:docMk/>
            <pc:sldMk cId="2617475011" sldId="316"/>
            <ac:spMk id="2" creationId="{5EBDFEFC-1FDE-89DE-00FE-5352FFB33548}"/>
          </ac:spMkLst>
        </pc:spChg>
        <pc:picChg chg="add mod">
          <ac:chgData name="Bassler, Helena M" userId="24fbce57-7bef-48eb-a597-ed4ff927121b" providerId="ADAL" clId="{30CF6CBC-E122-4F1A-B1E3-02AE249153C1}" dt="2026-05-27T13:48:02.573" v="1555"/>
          <ac:picMkLst>
            <pc:docMk/>
            <pc:sldMk cId="2617475011" sldId="316"/>
            <ac:picMk id="3" creationId="{7E82AED6-8AE6-649B-8D4A-F345E1F300AC}"/>
          </ac:picMkLst>
        </pc:picChg>
      </pc:sldChg>
      <pc:sldChg chg="addSp modSp add">
        <pc:chgData name="Bassler, Helena M" userId="24fbce57-7bef-48eb-a597-ed4ff927121b" providerId="ADAL" clId="{30CF6CBC-E122-4F1A-B1E3-02AE249153C1}" dt="2026-05-27T13:47:56.323" v="1553"/>
        <pc:sldMkLst>
          <pc:docMk/>
          <pc:sldMk cId="3510749184" sldId="317"/>
        </pc:sldMkLst>
        <pc:spChg chg="add mod">
          <ac:chgData name="Bassler, Helena M" userId="24fbce57-7bef-48eb-a597-ed4ff927121b" providerId="ADAL" clId="{30CF6CBC-E122-4F1A-B1E3-02AE249153C1}" dt="2026-05-27T13:47:56.323" v="1553"/>
          <ac:spMkLst>
            <pc:docMk/>
            <pc:sldMk cId="3510749184" sldId="317"/>
            <ac:spMk id="2" creationId="{B5D85859-A9CA-C873-4E45-75C9EBECB930}"/>
          </ac:spMkLst>
        </pc:spChg>
        <pc:spChg chg="add mod">
          <ac:chgData name="Bassler, Helena M" userId="24fbce57-7bef-48eb-a597-ed4ff927121b" providerId="ADAL" clId="{30CF6CBC-E122-4F1A-B1E3-02AE249153C1}" dt="2026-05-27T13:47:56.323" v="1553"/>
          <ac:spMkLst>
            <pc:docMk/>
            <pc:sldMk cId="3510749184" sldId="317"/>
            <ac:spMk id="3" creationId="{3344F0AE-76EC-1004-B128-D8E22A8928A8}"/>
          </ac:spMkLst>
        </pc:spChg>
        <pc:picChg chg="add mod">
          <ac:chgData name="Bassler, Helena M" userId="24fbce57-7bef-48eb-a597-ed4ff927121b" providerId="ADAL" clId="{30CF6CBC-E122-4F1A-B1E3-02AE249153C1}" dt="2026-05-27T13:47:56.323" v="1553"/>
          <ac:picMkLst>
            <pc:docMk/>
            <pc:sldMk cId="3510749184" sldId="317"/>
            <ac:picMk id="4" creationId="{89ADD8BC-E922-9D4B-7503-41E2F9DF82CC}"/>
          </ac:picMkLst>
        </pc:picChg>
      </pc:sldChg>
      <pc:sldChg chg="addSp modSp add">
        <pc:chgData name="Bassler, Helena M" userId="24fbce57-7bef-48eb-a597-ed4ff927121b" providerId="ADAL" clId="{30CF6CBC-E122-4F1A-B1E3-02AE249153C1}" dt="2026-05-27T13:47:44.653" v="1547"/>
        <pc:sldMkLst>
          <pc:docMk/>
          <pc:sldMk cId="2338249435" sldId="318"/>
        </pc:sldMkLst>
        <pc:spChg chg="add mod">
          <ac:chgData name="Bassler, Helena M" userId="24fbce57-7bef-48eb-a597-ed4ff927121b" providerId="ADAL" clId="{30CF6CBC-E122-4F1A-B1E3-02AE249153C1}" dt="2026-05-27T13:47:44.653" v="1547"/>
          <ac:spMkLst>
            <pc:docMk/>
            <pc:sldMk cId="2338249435" sldId="318"/>
            <ac:spMk id="2" creationId="{A700B673-7D5E-EB3A-E414-47A12F167A32}"/>
          </ac:spMkLst>
        </pc:spChg>
        <pc:spChg chg="add mod">
          <ac:chgData name="Bassler, Helena M" userId="24fbce57-7bef-48eb-a597-ed4ff927121b" providerId="ADAL" clId="{30CF6CBC-E122-4F1A-B1E3-02AE249153C1}" dt="2026-05-27T13:47:44.653" v="1547"/>
          <ac:spMkLst>
            <pc:docMk/>
            <pc:sldMk cId="2338249435" sldId="318"/>
            <ac:spMk id="3" creationId="{FC5CC0CD-CB92-21D7-54D9-43B649F0FE48}"/>
          </ac:spMkLst>
        </pc:spChg>
        <pc:picChg chg="add mod">
          <ac:chgData name="Bassler, Helena M" userId="24fbce57-7bef-48eb-a597-ed4ff927121b" providerId="ADAL" clId="{30CF6CBC-E122-4F1A-B1E3-02AE249153C1}" dt="2026-05-27T13:47:44.653" v="1547"/>
          <ac:picMkLst>
            <pc:docMk/>
            <pc:sldMk cId="2338249435" sldId="318"/>
            <ac:picMk id="4" creationId="{2105F440-15F3-3753-1DB1-3602721707D0}"/>
          </ac:picMkLst>
        </pc:picChg>
      </pc:sldChg>
      <pc:sldChg chg="addSp modSp add">
        <pc:chgData name="Bassler, Helena M" userId="24fbce57-7bef-48eb-a597-ed4ff927121b" providerId="ADAL" clId="{30CF6CBC-E122-4F1A-B1E3-02AE249153C1}" dt="2026-05-27T13:48:21.698" v="1561"/>
        <pc:sldMkLst>
          <pc:docMk/>
          <pc:sldMk cId="3203663499" sldId="319"/>
        </pc:sldMkLst>
        <pc:spChg chg="add mod">
          <ac:chgData name="Bassler, Helena M" userId="24fbce57-7bef-48eb-a597-ed4ff927121b" providerId="ADAL" clId="{30CF6CBC-E122-4F1A-B1E3-02AE249153C1}" dt="2026-05-27T13:48:21.698" v="1561"/>
          <ac:spMkLst>
            <pc:docMk/>
            <pc:sldMk cId="3203663499" sldId="319"/>
            <ac:spMk id="2" creationId="{F6317ED1-F19E-53AE-3DC5-1EDE6679E706}"/>
          </ac:spMkLst>
        </pc:spChg>
        <pc:spChg chg="add mod">
          <ac:chgData name="Bassler, Helena M" userId="24fbce57-7bef-48eb-a597-ed4ff927121b" providerId="ADAL" clId="{30CF6CBC-E122-4F1A-B1E3-02AE249153C1}" dt="2026-05-27T13:48:21.698" v="1561"/>
          <ac:spMkLst>
            <pc:docMk/>
            <pc:sldMk cId="3203663499" sldId="319"/>
            <ac:spMk id="3" creationId="{808F5A9B-1400-4F3F-268E-425230380734}"/>
          </ac:spMkLst>
        </pc:spChg>
        <pc:picChg chg="add mod">
          <ac:chgData name="Bassler, Helena M" userId="24fbce57-7bef-48eb-a597-ed4ff927121b" providerId="ADAL" clId="{30CF6CBC-E122-4F1A-B1E3-02AE249153C1}" dt="2026-05-27T13:48:21.698" v="1561"/>
          <ac:picMkLst>
            <pc:docMk/>
            <pc:sldMk cId="3203663499" sldId="319"/>
            <ac:picMk id="4" creationId="{EE8CA836-10E6-8BAC-2FCB-5828DE560D7E}"/>
          </ac:picMkLst>
        </pc:picChg>
      </pc:sldChg>
      <pc:sldChg chg="addSp modSp add">
        <pc:chgData name="Bassler, Helena M" userId="24fbce57-7bef-48eb-a597-ed4ff927121b" providerId="ADAL" clId="{30CF6CBC-E122-4F1A-B1E3-02AE249153C1}" dt="2026-05-27T13:48:28.116" v="1563"/>
        <pc:sldMkLst>
          <pc:docMk/>
          <pc:sldMk cId="221016079" sldId="320"/>
        </pc:sldMkLst>
        <pc:spChg chg="add mod">
          <ac:chgData name="Bassler, Helena M" userId="24fbce57-7bef-48eb-a597-ed4ff927121b" providerId="ADAL" clId="{30CF6CBC-E122-4F1A-B1E3-02AE249153C1}" dt="2026-05-27T13:48:28.116" v="1563"/>
          <ac:spMkLst>
            <pc:docMk/>
            <pc:sldMk cId="221016079" sldId="320"/>
            <ac:spMk id="2" creationId="{0857CFDC-24FC-27F6-D2B2-504790EB138F}"/>
          </ac:spMkLst>
        </pc:spChg>
        <pc:spChg chg="add mod">
          <ac:chgData name="Bassler, Helena M" userId="24fbce57-7bef-48eb-a597-ed4ff927121b" providerId="ADAL" clId="{30CF6CBC-E122-4F1A-B1E3-02AE249153C1}" dt="2026-05-27T13:48:28.116" v="1563"/>
          <ac:spMkLst>
            <pc:docMk/>
            <pc:sldMk cId="221016079" sldId="320"/>
            <ac:spMk id="3" creationId="{54DD6708-E7CE-69C1-51B1-67C450420A11}"/>
          </ac:spMkLst>
        </pc:spChg>
        <pc:picChg chg="add mod">
          <ac:chgData name="Bassler, Helena M" userId="24fbce57-7bef-48eb-a597-ed4ff927121b" providerId="ADAL" clId="{30CF6CBC-E122-4F1A-B1E3-02AE249153C1}" dt="2026-05-27T13:48:28.116" v="1563"/>
          <ac:picMkLst>
            <pc:docMk/>
            <pc:sldMk cId="221016079" sldId="320"/>
            <ac:picMk id="4" creationId="{A488604B-7D18-CA4F-0470-4122852FD382}"/>
          </ac:picMkLst>
        </pc:picChg>
      </pc:sldChg>
      <pc:sldMasterChg chg="setBg modSldLayout">
        <pc:chgData name="Bassler, Helena M" userId="24fbce57-7bef-48eb-a597-ed4ff927121b" providerId="ADAL" clId="{30CF6CBC-E122-4F1A-B1E3-02AE249153C1}" dt="2026-05-27T13:37:52.341" v="1405"/>
        <pc:sldMasterMkLst>
          <pc:docMk/>
          <pc:sldMasterMk cId="2824928219" sldId="2147483660"/>
        </pc:sldMasterMkLst>
        <pc:sldLayoutChg chg="setBg">
          <pc:chgData name="Bassler, Helena M" userId="24fbce57-7bef-48eb-a597-ed4ff927121b" providerId="ADAL" clId="{30CF6CBC-E122-4F1A-B1E3-02AE249153C1}" dt="2026-05-27T13:37:52.341" v="1405"/>
          <pc:sldLayoutMkLst>
            <pc:docMk/>
            <pc:sldMasterMk cId="2824928219" sldId="2147483660"/>
            <pc:sldLayoutMk cId="21211885" sldId="2147483661"/>
          </pc:sldLayoutMkLst>
        </pc:sldLayoutChg>
        <pc:sldLayoutChg chg="setBg">
          <pc:chgData name="Bassler, Helena M" userId="24fbce57-7bef-48eb-a597-ed4ff927121b" providerId="ADAL" clId="{30CF6CBC-E122-4F1A-B1E3-02AE249153C1}" dt="2026-05-27T13:37:52.341" v="1405"/>
          <pc:sldLayoutMkLst>
            <pc:docMk/>
            <pc:sldMasterMk cId="2824928219" sldId="2147483660"/>
            <pc:sldLayoutMk cId="3378226611" sldId="2147483662"/>
          </pc:sldLayoutMkLst>
        </pc:sldLayoutChg>
        <pc:sldLayoutChg chg="setBg">
          <pc:chgData name="Bassler, Helena M" userId="24fbce57-7bef-48eb-a597-ed4ff927121b" providerId="ADAL" clId="{30CF6CBC-E122-4F1A-B1E3-02AE249153C1}" dt="2026-05-27T13:37:52.341" v="1405"/>
          <pc:sldLayoutMkLst>
            <pc:docMk/>
            <pc:sldMasterMk cId="2824928219" sldId="2147483660"/>
            <pc:sldLayoutMk cId="694920147" sldId="2147483663"/>
          </pc:sldLayoutMkLst>
        </pc:sldLayoutChg>
        <pc:sldLayoutChg chg="setBg">
          <pc:chgData name="Bassler, Helena M" userId="24fbce57-7bef-48eb-a597-ed4ff927121b" providerId="ADAL" clId="{30CF6CBC-E122-4F1A-B1E3-02AE249153C1}" dt="2026-05-27T13:37:52.341" v="1405"/>
          <pc:sldLayoutMkLst>
            <pc:docMk/>
            <pc:sldMasterMk cId="2824928219" sldId="2147483660"/>
            <pc:sldLayoutMk cId="3811549367" sldId="2147483664"/>
          </pc:sldLayoutMkLst>
        </pc:sldLayoutChg>
        <pc:sldLayoutChg chg="setBg">
          <pc:chgData name="Bassler, Helena M" userId="24fbce57-7bef-48eb-a597-ed4ff927121b" providerId="ADAL" clId="{30CF6CBC-E122-4F1A-B1E3-02AE249153C1}" dt="2026-05-27T13:37:52.341" v="1405"/>
          <pc:sldLayoutMkLst>
            <pc:docMk/>
            <pc:sldMasterMk cId="2824928219" sldId="2147483660"/>
            <pc:sldLayoutMk cId="3190715239" sldId="2147483665"/>
          </pc:sldLayoutMkLst>
        </pc:sldLayoutChg>
        <pc:sldLayoutChg chg="setBg">
          <pc:chgData name="Bassler, Helena M" userId="24fbce57-7bef-48eb-a597-ed4ff927121b" providerId="ADAL" clId="{30CF6CBC-E122-4F1A-B1E3-02AE249153C1}" dt="2026-05-27T13:37:52.341" v="1405"/>
          <pc:sldLayoutMkLst>
            <pc:docMk/>
            <pc:sldMasterMk cId="2824928219" sldId="2147483660"/>
            <pc:sldLayoutMk cId="2568487315" sldId="2147483666"/>
          </pc:sldLayoutMkLst>
        </pc:sldLayoutChg>
        <pc:sldLayoutChg chg="setBg">
          <pc:chgData name="Bassler, Helena M" userId="24fbce57-7bef-48eb-a597-ed4ff927121b" providerId="ADAL" clId="{30CF6CBC-E122-4F1A-B1E3-02AE249153C1}" dt="2026-05-27T13:37:52.341" v="1405"/>
          <pc:sldLayoutMkLst>
            <pc:docMk/>
            <pc:sldMasterMk cId="2824928219" sldId="2147483660"/>
            <pc:sldLayoutMk cId="874216480" sldId="2147483667"/>
          </pc:sldLayoutMkLst>
        </pc:sldLayoutChg>
        <pc:sldLayoutChg chg="setBg">
          <pc:chgData name="Bassler, Helena M" userId="24fbce57-7bef-48eb-a597-ed4ff927121b" providerId="ADAL" clId="{30CF6CBC-E122-4F1A-B1E3-02AE249153C1}" dt="2026-05-27T13:37:52.341" v="1405"/>
          <pc:sldLayoutMkLst>
            <pc:docMk/>
            <pc:sldMasterMk cId="2824928219" sldId="2147483660"/>
            <pc:sldLayoutMk cId="4125913811" sldId="2147483668"/>
          </pc:sldLayoutMkLst>
        </pc:sldLayoutChg>
        <pc:sldLayoutChg chg="setBg">
          <pc:chgData name="Bassler, Helena M" userId="24fbce57-7bef-48eb-a597-ed4ff927121b" providerId="ADAL" clId="{30CF6CBC-E122-4F1A-B1E3-02AE249153C1}" dt="2026-05-27T13:37:52.341" v="1405"/>
          <pc:sldLayoutMkLst>
            <pc:docMk/>
            <pc:sldMasterMk cId="2824928219" sldId="2147483660"/>
            <pc:sldLayoutMk cId="4286413592" sldId="2147483669"/>
          </pc:sldLayoutMkLst>
        </pc:sldLayoutChg>
        <pc:sldLayoutChg chg="setBg">
          <pc:chgData name="Bassler, Helena M" userId="24fbce57-7bef-48eb-a597-ed4ff927121b" providerId="ADAL" clId="{30CF6CBC-E122-4F1A-B1E3-02AE249153C1}" dt="2026-05-27T13:37:52.341" v="1405"/>
          <pc:sldLayoutMkLst>
            <pc:docMk/>
            <pc:sldMasterMk cId="2824928219" sldId="2147483660"/>
            <pc:sldLayoutMk cId="2112502264" sldId="2147483670"/>
          </pc:sldLayoutMkLst>
        </pc:sldLayoutChg>
        <pc:sldLayoutChg chg="setBg">
          <pc:chgData name="Bassler, Helena M" userId="24fbce57-7bef-48eb-a597-ed4ff927121b" providerId="ADAL" clId="{30CF6CBC-E122-4F1A-B1E3-02AE249153C1}" dt="2026-05-27T13:37:52.341" v="1405"/>
          <pc:sldLayoutMkLst>
            <pc:docMk/>
            <pc:sldMasterMk cId="2824928219" sldId="2147483660"/>
            <pc:sldLayoutMk cId="1260842168" sldId="2147483671"/>
          </pc:sldLayoutMkLst>
        </pc:sldLayoutChg>
      </pc:sldMasterChg>
    </pc:docChg>
  </pc:docChgLst>
</pc:chgInfo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bg>
      <p:bgPr>
        <a:solidFill>
          <a:schemeClr val="accent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 bwMode="blackWhite">
          <a:xfrm>
            <a:off x="1600200" y="2386744"/>
            <a:ext cx="8991600" cy="1645920"/>
          </a:xfrm>
          <a:solidFill>
            <a:srgbClr val="FFFFFF"/>
          </a:solidFill>
          <a:ln w="38100">
            <a:solidFill>
              <a:srgbClr val="404040"/>
            </a:solidFill>
          </a:ln>
        </p:spPr>
        <p:txBody>
          <a:bodyPr lIns="274320" rIns="274320" anchor="ctr" anchorCtr="1">
            <a:normAutofit/>
          </a:bodyPr>
          <a:lstStyle>
            <a:lvl1pPr algn="ctr">
              <a:defRPr sz="3800">
                <a:solidFill>
                  <a:srgbClr val="262626"/>
                </a:solidFill>
              </a:defRPr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2695194" y="4352544"/>
            <a:ext cx="6801612" cy="1239894"/>
          </a:xfrm>
          <a:noFill/>
        </p:spPr>
        <p:txBody>
          <a:bodyPr>
            <a:normAutofit/>
          </a:bodyPr>
          <a:lstStyle>
            <a:lvl1pPr marL="0" indent="0" algn="ctr">
              <a:buNone/>
              <a:defRPr sz="2000"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/>
              <a:t>Click to edit Master subtitle style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DB5860D-45D2-445A-9AE5-1A2A88ABC44B}" type="datetimeFigureOut">
              <a:rPr lang="en-US" smtClean="0"/>
              <a:t>6/4/2026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F80F771-E25E-4D13-B363-8D1B43211192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1211885"/>
      </p:ext>
    </p:extLst>
  </p:cSld>
  <p:clrMapOvr>
    <a:overrideClrMapping bg1="dk1" tx1="lt1" bg2="dk2" tx2="lt2" accent1="accent1" accent2="accent2" accent3="accent3" accent4="accent4" accent5="accent5" accent6="accent6" hlink="hlink" folHlink="folHlink"/>
  </p:clrMapOvr>
  <p:transition spd="slow" advClick="0" advTm="10000">
    <p:fade/>
  </p:transition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DB5860D-45D2-445A-9AE5-1A2A88ABC44B}" type="datetimeFigureOut">
              <a:rPr lang="en-US" smtClean="0"/>
              <a:t>6/4/2026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F80F771-E25E-4D13-B363-8D1B43211192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378226611"/>
      </p:ext>
    </p:extLst>
  </p:cSld>
  <p:clrMapOvr>
    <a:masterClrMapping/>
  </p:clrMapOvr>
  <p:transition spd="slow" advClick="0" advTm="10000">
    <p:fade/>
  </p:transition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bg>
      <p:bgPr>
        <a:solidFill>
          <a:schemeClr val="accent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 bwMode="blackWhite">
          <a:xfrm>
            <a:off x="1600200" y="2386744"/>
            <a:ext cx="8991600" cy="1645920"/>
          </a:xfrm>
          <a:solidFill>
            <a:srgbClr val="FFFFFF"/>
          </a:solidFill>
          <a:ln w="38100">
            <a:solidFill>
              <a:srgbClr val="404040"/>
            </a:solidFill>
          </a:ln>
        </p:spPr>
        <p:txBody>
          <a:bodyPr lIns="274320" rIns="274320" anchor="ctr" anchorCtr="1">
            <a:normAutofit/>
          </a:bodyPr>
          <a:lstStyle>
            <a:lvl1pPr>
              <a:defRPr sz="3800">
                <a:solidFill>
                  <a:srgbClr val="262626"/>
                </a:solidFill>
              </a:defRPr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2695194" y="4352465"/>
            <a:ext cx="6801612" cy="1265082"/>
          </a:xfrm>
        </p:spPr>
        <p:txBody>
          <a:bodyPr anchor="t" anchorCtr="1">
            <a:normAutofit/>
          </a:bodyPr>
          <a:lstStyle>
            <a:lvl1pPr marL="0" indent="0">
              <a:buNone/>
              <a:defRPr sz="2000">
                <a:solidFill>
                  <a:schemeClr val="tx1"/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DB5860D-45D2-445A-9AE5-1A2A88ABC44B}" type="datetimeFigureOut">
              <a:rPr lang="en-US" smtClean="0"/>
              <a:t>6/4/2026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F80F771-E25E-4D13-B363-8D1B43211192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694920147"/>
      </p:ext>
    </p:extLst>
  </p:cSld>
  <p:clrMapOvr>
    <a:overrideClrMapping bg1="dk1" tx1="lt1" bg2="dk2" tx2="lt2" accent1="accent1" accent2="accent2" accent3="accent3" accent4="accent4" accent5="accent5" accent6="accent6" hlink="hlink" folHlink="folHlink"/>
  </p:clrMapOvr>
  <p:transition spd="slow" advClick="0" advTm="10000">
    <p:fade/>
  </p:transition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1581912" y="2638044"/>
            <a:ext cx="4271771" cy="3101982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338315" y="2638044"/>
            <a:ext cx="4270247" cy="3101982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8" name="Date Placeholder 7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DB5860D-45D2-445A-9AE5-1A2A88ABC44B}" type="datetimeFigureOut">
              <a:rPr lang="en-US" smtClean="0"/>
              <a:t>6/4/2026</a:t>
            </a:fld>
            <a:endParaRPr lang="en-US"/>
          </a:p>
        </p:txBody>
      </p:sp>
      <p:sp>
        <p:nvSpPr>
          <p:cNvPr id="9" name="Footer Placeholder 8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10" name="Slide Number Placeholder 9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F80F771-E25E-4D13-B363-8D1B43211192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811549367"/>
      </p:ext>
    </p:extLst>
  </p:cSld>
  <p:clrMapOvr>
    <a:masterClrMapping/>
  </p:clrMapOvr>
  <p:transition spd="slow" advClick="0" advTm="10000">
    <p:fade/>
  </p:transition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583436" y="2313433"/>
            <a:ext cx="4270248" cy="704087"/>
          </a:xfrm>
        </p:spPr>
        <p:txBody>
          <a:bodyPr anchor="b" anchorCtr="1">
            <a:normAutofit/>
          </a:bodyPr>
          <a:lstStyle>
            <a:lvl1pPr marL="0" indent="0" algn="ctr">
              <a:buNone/>
              <a:defRPr sz="1900" b="0" cap="all" spc="100" baseline="0">
                <a:solidFill>
                  <a:schemeClr val="accent2">
                    <a:lumMod val="75000"/>
                  </a:schemeClr>
                </a:solidFill>
              </a:defRPr>
            </a:lvl1pPr>
            <a:lvl2pPr marL="457200" indent="0">
              <a:buNone/>
              <a:defRPr sz="19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1583436" y="3143250"/>
            <a:ext cx="4270248" cy="2596776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6338316" y="3143250"/>
            <a:ext cx="4253484" cy="2596776"/>
          </a:xfrm>
        </p:spPr>
        <p:txBody>
          <a:bodyPr/>
          <a:lstStyle>
            <a:lvl5pPr>
              <a:defRPr/>
            </a:lvl5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11" name="Text Placeholder 4"/>
          <p:cNvSpPr>
            <a:spLocks noGrp="1"/>
          </p:cNvSpPr>
          <p:nvPr>
            <p:ph type="body" sz="quarter" idx="13"/>
          </p:nvPr>
        </p:nvSpPr>
        <p:spPr>
          <a:xfrm>
            <a:off x="6338316" y="2313433"/>
            <a:ext cx="4270248" cy="704087"/>
          </a:xfrm>
        </p:spPr>
        <p:txBody>
          <a:bodyPr anchor="b" anchorCtr="1">
            <a:normAutofit/>
          </a:bodyPr>
          <a:lstStyle>
            <a:lvl1pPr marL="0" indent="0" algn="ctr">
              <a:buNone/>
              <a:defRPr sz="1900" b="0" cap="all" spc="100" baseline="0">
                <a:solidFill>
                  <a:schemeClr val="accent2">
                    <a:lumMod val="75000"/>
                  </a:schemeClr>
                </a:solidFill>
              </a:defRPr>
            </a:lvl1pPr>
            <a:lvl2pPr marL="457200" indent="0">
              <a:buNone/>
              <a:defRPr sz="19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DB5860D-45D2-445A-9AE5-1A2A88ABC44B}" type="datetimeFigureOut">
              <a:rPr lang="en-US" smtClean="0"/>
              <a:t>6/4/2026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F80F771-E25E-4D13-B363-8D1B43211192}" type="slidenum">
              <a:rPr lang="en-US" smtClean="0"/>
              <a:t>‹#›</a:t>
            </a:fld>
            <a:endParaRPr lang="en-US"/>
          </a:p>
        </p:txBody>
      </p:sp>
      <p:sp>
        <p:nvSpPr>
          <p:cNvPr id="10" name="Title 9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190715239"/>
      </p:ext>
    </p:extLst>
  </p:cSld>
  <p:clrMapOvr>
    <a:masterClrMapping/>
  </p:clrMapOvr>
  <p:transition spd="slow" advClick="0" advTm="10000">
    <p:fade/>
  </p:transition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DB5860D-45D2-445A-9AE5-1A2A88ABC44B}" type="datetimeFigureOut">
              <a:rPr lang="en-US" smtClean="0"/>
              <a:t>6/4/2026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F80F771-E25E-4D13-B363-8D1B43211192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568487315"/>
      </p:ext>
    </p:extLst>
  </p:cSld>
  <p:clrMapOvr>
    <a:masterClrMapping/>
  </p:clrMapOvr>
  <p:transition spd="slow" advClick="0" advTm="10000">
    <p:fade/>
  </p:transition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DB5860D-45D2-445A-9AE5-1A2A88ABC44B}" type="datetimeFigureOut">
              <a:rPr lang="en-US" smtClean="0"/>
              <a:t>6/4/2026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F80F771-E25E-4D13-B363-8D1B43211192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874216480"/>
      </p:ext>
    </p:extLst>
  </p:cSld>
  <p:clrMapOvr>
    <a:masterClrMapping/>
  </p:clrMapOvr>
  <p:transition spd="slow" advClick="0" advTm="10000">
    <p:fade/>
  </p:transition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" name="Rectangle 25"/>
          <p:cNvSpPr/>
          <p:nvPr/>
        </p:nvSpPr>
        <p:spPr>
          <a:xfrm>
            <a:off x="0" y="0"/>
            <a:ext cx="6096000" cy="6858000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2" name="Title 1"/>
          <p:cNvSpPr>
            <a:spLocks noGrp="1"/>
          </p:cNvSpPr>
          <p:nvPr>
            <p:ph type="title"/>
          </p:nvPr>
        </p:nvSpPr>
        <p:spPr bwMode="blackWhite">
          <a:xfrm>
            <a:off x="804672" y="2243828"/>
            <a:ext cx="4486656" cy="1141497"/>
          </a:xfrm>
          <a:solidFill>
            <a:srgbClr val="FFFFFF"/>
          </a:solidFill>
          <a:ln>
            <a:solidFill>
              <a:srgbClr val="404040"/>
            </a:solidFill>
          </a:ln>
        </p:spPr>
        <p:txBody>
          <a:bodyPr anchor="ctr" anchorCtr="1">
            <a:normAutofit/>
          </a:bodyPr>
          <a:lstStyle>
            <a:lvl1pPr>
              <a:defRPr sz="2200">
                <a:solidFill>
                  <a:srgbClr val="262626"/>
                </a:solidFill>
              </a:defRPr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6736080" y="804672"/>
            <a:ext cx="4815840" cy="5248656"/>
          </a:xfrm>
        </p:spPr>
        <p:txBody>
          <a:bodyPr>
            <a:normAutofit/>
          </a:bodyPr>
          <a:lstStyle>
            <a:lvl1pPr>
              <a:defRPr sz="1900">
                <a:solidFill>
                  <a:schemeClr val="tx1"/>
                </a:solidFill>
              </a:defRPr>
            </a:lvl1pPr>
            <a:lvl2pPr>
              <a:defRPr sz="1600">
                <a:solidFill>
                  <a:schemeClr val="tx1"/>
                </a:solidFill>
              </a:defRPr>
            </a:lvl2pPr>
            <a:lvl3pPr>
              <a:defRPr sz="1600">
                <a:solidFill>
                  <a:schemeClr val="tx1"/>
                </a:solidFill>
              </a:defRPr>
            </a:lvl3pPr>
            <a:lvl4pPr>
              <a:defRPr sz="1600">
                <a:solidFill>
                  <a:schemeClr val="tx1"/>
                </a:solidFill>
              </a:defRPr>
            </a:lvl4pPr>
            <a:lvl5pPr>
              <a:defRPr sz="1600">
                <a:solidFill>
                  <a:schemeClr val="tx1"/>
                </a:solidFill>
              </a:defRPr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115568" y="3549918"/>
            <a:ext cx="3794760" cy="2194036"/>
          </a:xfrm>
        </p:spPr>
        <p:txBody>
          <a:bodyPr anchor="t" anchorCtr="1">
            <a:normAutofit/>
          </a:bodyPr>
          <a:lstStyle>
            <a:lvl1pPr marL="0" indent="0" algn="ctr">
              <a:buNone/>
              <a:defRPr sz="1500">
                <a:solidFill>
                  <a:srgbClr val="FFFFFF"/>
                </a:solidFill>
              </a:defRPr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9" name="Date Placeholder 8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DB5860D-45D2-445A-9AE5-1A2A88ABC44B}" type="datetimeFigureOut">
              <a:rPr lang="en-US" smtClean="0"/>
              <a:t>6/4/2026</a:t>
            </a:fld>
            <a:endParaRPr lang="en-US"/>
          </a:p>
        </p:txBody>
      </p:sp>
      <p:sp>
        <p:nvSpPr>
          <p:cNvPr id="10" name="Footer Placeholder 9"/>
          <p:cNvSpPr>
            <a:spLocks noGrp="1"/>
          </p:cNvSpPr>
          <p:nvPr>
            <p:ph type="ftr" sz="quarter" idx="11"/>
          </p:nvPr>
        </p:nvSpPr>
        <p:spPr>
          <a:xfrm>
            <a:off x="804672" y="6236208"/>
            <a:ext cx="5124797" cy="320040"/>
          </a:xfrm>
        </p:spPr>
        <p:txBody>
          <a:bodyPr/>
          <a:lstStyle>
            <a:lvl1pPr>
              <a:defRPr>
                <a:solidFill>
                  <a:srgbClr val="FFFFFF">
                    <a:alpha val="70000"/>
                  </a:srgbClr>
                </a:solidFill>
              </a:defRPr>
            </a:lvl1pPr>
          </a:lstStyle>
          <a:p>
            <a:endParaRPr lang="en-US"/>
          </a:p>
        </p:txBody>
      </p:sp>
      <p:sp>
        <p:nvSpPr>
          <p:cNvPr id="11" name="Slide Number Placeholder 10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F80F771-E25E-4D13-B363-8D1B43211192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125913811"/>
      </p:ext>
    </p:extLst>
  </p:cSld>
  <p:clrMapOvr>
    <a:masterClrMapping/>
  </p:clrMapOvr>
  <p:transition spd="slow" advClick="0" advTm="10000">
    <p:fade/>
  </p:transition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" name="Rectangle 17"/>
          <p:cNvSpPr/>
          <p:nvPr/>
        </p:nvSpPr>
        <p:spPr>
          <a:xfrm>
            <a:off x="0" y="0"/>
            <a:ext cx="6095999" cy="6858000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2" name="Title 1"/>
          <p:cNvSpPr>
            <a:spLocks noGrp="1"/>
          </p:cNvSpPr>
          <p:nvPr>
            <p:ph type="title"/>
          </p:nvPr>
        </p:nvSpPr>
        <p:spPr bwMode="blackWhite">
          <a:xfrm>
            <a:off x="808523" y="2243828"/>
            <a:ext cx="4494998" cy="1134640"/>
          </a:xfrm>
          <a:solidFill>
            <a:srgbClr val="FFFFFF"/>
          </a:solidFill>
          <a:ln>
            <a:solidFill>
              <a:srgbClr val="404040"/>
            </a:solidFill>
          </a:ln>
        </p:spPr>
        <p:txBody>
          <a:bodyPr anchor="ctr" anchorCtr="1">
            <a:noAutofit/>
          </a:bodyPr>
          <a:lstStyle>
            <a:lvl1pPr>
              <a:defRPr sz="2200">
                <a:solidFill>
                  <a:srgbClr val="262626"/>
                </a:solidFill>
              </a:defRPr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6095999" y="0"/>
            <a:ext cx="6102097" cy="6858000"/>
          </a:xfrm>
          <a:solidFill>
            <a:schemeClr val="bg1">
              <a:lumMod val="75000"/>
            </a:schemeClr>
          </a:solidFill>
        </p:spPr>
        <p:txBody>
          <a:bodyPr anchor="t"/>
          <a:lstStyle>
            <a:lvl1pPr marL="0" indent="0">
              <a:buNone/>
              <a:defRPr sz="3200">
                <a:solidFill>
                  <a:schemeClr val="bg1">
                    <a:lumMod val="85000"/>
                    <a:lumOff val="15000"/>
                  </a:schemeClr>
                </a:solidFill>
              </a:defRPr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en-US"/>
              <a:t>Click icon to add picture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115568" y="3549918"/>
            <a:ext cx="3794760" cy="2194037"/>
          </a:xfrm>
        </p:spPr>
        <p:txBody>
          <a:bodyPr anchor="t" anchorCtr="1">
            <a:normAutofit/>
          </a:bodyPr>
          <a:lstStyle>
            <a:lvl1pPr marL="0" indent="0" algn="ctr">
              <a:buNone/>
              <a:defRPr sz="1500">
                <a:solidFill>
                  <a:srgbClr val="FFFFFF"/>
                </a:solidFill>
              </a:defRPr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8" name="Date Placeholder 7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>
                <a:solidFill>
                  <a:srgbClr val="FFFFFF"/>
                </a:solidFill>
                <a:effectLst>
                  <a:outerShdw blurRad="50800" dist="38100" dir="2700000" algn="tl" rotWithShape="0">
                    <a:prstClr val="black">
                      <a:alpha val="43000"/>
                    </a:prstClr>
                  </a:outerShdw>
                </a:effectLst>
              </a:defRPr>
            </a:lvl1pPr>
          </a:lstStyle>
          <a:p>
            <a:fld id="{5DB5860D-45D2-445A-9AE5-1A2A88ABC44B}" type="datetimeFigureOut">
              <a:rPr lang="en-US" smtClean="0"/>
              <a:t>6/4/2026</a:t>
            </a:fld>
            <a:endParaRPr lang="en-US"/>
          </a:p>
        </p:txBody>
      </p:sp>
      <p:sp>
        <p:nvSpPr>
          <p:cNvPr id="9" name="Footer Placeholder 8"/>
          <p:cNvSpPr>
            <a:spLocks noGrp="1"/>
          </p:cNvSpPr>
          <p:nvPr>
            <p:ph type="ftr" sz="quarter" idx="11"/>
          </p:nvPr>
        </p:nvSpPr>
        <p:spPr>
          <a:xfrm>
            <a:off x="804672" y="6236208"/>
            <a:ext cx="5124797" cy="320040"/>
          </a:xfrm>
        </p:spPr>
        <p:txBody>
          <a:bodyPr/>
          <a:lstStyle>
            <a:lvl1pPr>
              <a:defRPr>
                <a:solidFill>
                  <a:srgbClr val="FFFFFF">
                    <a:alpha val="70000"/>
                  </a:srgbClr>
                </a:solidFill>
              </a:defRPr>
            </a:lvl1pPr>
          </a:lstStyle>
          <a:p>
            <a:endParaRPr lang="en-US"/>
          </a:p>
        </p:txBody>
      </p:sp>
      <p:sp>
        <p:nvSpPr>
          <p:cNvPr id="10" name="Slide Number Placeholder 9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F80F771-E25E-4D13-B363-8D1B43211192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286413592"/>
      </p:ext>
    </p:extLst>
  </p:cSld>
  <p:clrMapOvr>
    <a:masterClrMapping/>
  </p:clrMapOvr>
  <p:transition spd="slow" advClick="0" advTm="10000">
    <p:fade/>
  </p:transition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DB5860D-45D2-445A-9AE5-1A2A88ABC44B}" type="datetimeFigureOut">
              <a:rPr lang="en-US" smtClean="0"/>
              <a:t>6/4/2026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F80F771-E25E-4D13-B363-8D1B43211192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112502264"/>
      </p:ext>
    </p:extLst>
  </p:cSld>
  <p:clrMapOvr>
    <a:masterClrMapping/>
  </p:clrMapOvr>
  <p:transition spd="slow" advClick="0" advTm="10000">
    <p:fade/>
  </p:transition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8653112" y="937260"/>
            <a:ext cx="1298608" cy="4983480"/>
          </a:xfrm>
        </p:spPr>
        <p:txBody>
          <a:bodyPr vert="eaVert"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2231136" y="937260"/>
            <a:ext cx="6198489" cy="4983480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DB5860D-45D2-445A-9AE5-1A2A88ABC44B}" type="datetimeFigureOut">
              <a:rPr lang="en-US" smtClean="0"/>
              <a:t>6/4/2026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F80F771-E25E-4D13-B363-8D1B43211192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260842168"/>
      </p:ext>
    </p:extLst>
  </p:cSld>
  <p:clrMapOvr>
    <a:masterClrMapping/>
  </p:clrMapOvr>
  <p:transition spd="slow" advClick="0" advTm="10000">
    <p:fade/>
  </p:transition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>
            <a:lumMod val="95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 bwMode="black">
          <a:xfrm>
            <a:off x="2231136" y="964692"/>
            <a:ext cx="7729728" cy="1188720"/>
          </a:xfrm>
          <a:prstGeom prst="rect">
            <a:avLst/>
          </a:prstGeom>
          <a:solidFill>
            <a:srgbClr val="FFFFFF"/>
          </a:solidFill>
          <a:ln w="31750" cap="sq">
            <a:solidFill>
              <a:srgbClr val="404040"/>
            </a:solidFill>
            <a:miter lim="800000"/>
          </a:ln>
        </p:spPr>
        <p:txBody>
          <a:bodyPr vert="horz" lIns="182880" tIns="182880" rIns="182880" bIns="182880" rtlCol="0" anchor="ctr">
            <a:normAutofit/>
          </a:bodyPr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2231136" y="2638044"/>
            <a:ext cx="7729728" cy="310198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7821429" y="6238816"/>
            <a:ext cx="2753746" cy="323968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050">
                <a:solidFill>
                  <a:schemeClr val="tx1">
                    <a:alpha val="70000"/>
                  </a:schemeClr>
                </a:solidFill>
              </a:defRPr>
            </a:lvl1pPr>
          </a:lstStyle>
          <a:p>
            <a:fld id="{5DB5860D-45D2-445A-9AE5-1A2A88ABC44B}" type="datetimeFigureOut">
              <a:rPr lang="en-US" smtClean="0"/>
              <a:t>6/4/2026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1600200" y="6236208"/>
            <a:ext cx="5901189" cy="320040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050">
                <a:solidFill>
                  <a:schemeClr val="tx1">
                    <a:alpha val="70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10758922" y="6217920"/>
            <a:ext cx="365760" cy="365760"/>
          </a:xfrm>
          <a:prstGeom prst="ellipse">
            <a:avLst/>
          </a:prstGeom>
          <a:solidFill>
            <a:srgbClr val="1D1D1D">
              <a:alpha val="70000"/>
            </a:srgbClr>
          </a:solidFill>
        </p:spPr>
        <p:txBody>
          <a:bodyPr vert="horz" lIns="18288" tIns="45720" rIns="18288" bIns="45720" rtlCol="0" anchor="ctr">
            <a:noAutofit/>
          </a:bodyPr>
          <a:lstStyle>
            <a:lvl1pPr algn="ctr">
              <a:defRPr sz="1100" spc="0" baseline="0">
                <a:solidFill>
                  <a:srgbClr val="FFFFFF"/>
                </a:solidFill>
              </a:defRPr>
            </a:lvl1pPr>
          </a:lstStyle>
          <a:p>
            <a:fld id="{5F80F771-E25E-4D13-B363-8D1B43211192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824928219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</p:sldLayoutIdLst>
  <p:transition spd="slow" advClick="0" advTm="10000">
    <p:fade/>
  </p:transition>
  <p:txStyles>
    <p:titleStyle>
      <a:lvl1pPr algn="ctr" defTabSz="914400" rtl="0" eaLnBrk="1" latinLnBrk="0" hangingPunct="1">
        <a:lnSpc>
          <a:spcPct val="90000"/>
        </a:lnSpc>
        <a:spcBef>
          <a:spcPct val="0"/>
        </a:spcBef>
        <a:buNone/>
        <a:defRPr sz="2800" kern="1200" cap="all" spc="200" baseline="0">
          <a:solidFill>
            <a:srgbClr val="262626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100000"/>
        </a:lnSpc>
        <a:spcBef>
          <a:spcPts val="1000"/>
        </a:spcBef>
        <a:buClr>
          <a:schemeClr val="accent2"/>
        </a:buClr>
        <a:buFont typeface="Arial" panose="020B0604020202020204" pitchFamily="34" charset="0"/>
        <a:buChar char="•"/>
        <a:defRPr sz="1800" kern="1200">
          <a:solidFill>
            <a:schemeClr val="tx1">
              <a:lumMod val="85000"/>
              <a:lumOff val="15000"/>
            </a:schemeClr>
          </a:solidFill>
          <a:latin typeface="+mn-lt"/>
          <a:ea typeface="+mn-ea"/>
          <a:cs typeface="+mn-cs"/>
        </a:defRPr>
      </a:lvl1pPr>
      <a:lvl2pPr marL="457200" indent="-228600" algn="l" defTabSz="914400" rtl="0" eaLnBrk="1" latinLnBrk="0" hangingPunct="1">
        <a:lnSpc>
          <a:spcPct val="100000"/>
        </a:lnSpc>
        <a:spcBef>
          <a:spcPts val="1000"/>
        </a:spcBef>
        <a:buClr>
          <a:schemeClr val="accent2"/>
        </a:buClr>
        <a:buFont typeface="Arial" panose="020B0604020202020204" pitchFamily="34" charset="0"/>
        <a:buChar char="•"/>
        <a:defRPr sz="1600" kern="1200">
          <a:solidFill>
            <a:schemeClr val="tx1">
              <a:lumMod val="85000"/>
              <a:lumOff val="15000"/>
            </a:schemeClr>
          </a:solidFill>
          <a:latin typeface="+mn-lt"/>
          <a:ea typeface="+mn-ea"/>
          <a:cs typeface="+mn-cs"/>
        </a:defRPr>
      </a:lvl2pPr>
      <a:lvl3pPr marL="685800" indent="-228600" algn="l" defTabSz="914400" rtl="0" eaLnBrk="1" latinLnBrk="0" hangingPunct="1">
        <a:lnSpc>
          <a:spcPct val="100000"/>
        </a:lnSpc>
        <a:spcBef>
          <a:spcPts val="1000"/>
        </a:spcBef>
        <a:buClr>
          <a:schemeClr val="accent2"/>
        </a:buClr>
        <a:buFont typeface="Arial" panose="020B0604020202020204" pitchFamily="34" charset="0"/>
        <a:buChar char="•"/>
        <a:defRPr sz="1600" kern="1200">
          <a:solidFill>
            <a:schemeClr val="tx1">
              <a:lumMod val="85000"/>
              <a:lumOff val="15000"/>
            </a:schemeClr>
          </a:solidFill>
          <a:latin typeface="+mn-lt"/>
          <a:ea typeface="+mn-ea"/>
          <a:cs typeface="+mn-cs"/>
        </a:defRPr>
      </a:lvl3pPr>
      <a:lvl4pPr marL="914400" indent="-228600" algn="l" defTabSz="914400" rtl="0" eaLnBrk="1" latinLnBrk="0" hangingPunct="1">
        <a:lnSpc>
          <a:spcPct val="100000"/>
        </a:lnSpc>
        <a:spcBef>
          <a:spcPts val="1000"/>
        </a:spcBef>
        <a:buClr>
          <a:schemeClr val="accent2"/>
        </a:buClr>
        <a:buFont typeface="Arial" panose="020B0604020202020204" pitchFamily="34" charset="0"/>
        <a:buChar char="•"/>
        <a:defRPr sz="1600" kern="1200">
          <a:solidFill>
            <a:schemeClr val="tx1">
              <a:lumMod val="85000"/>
              <a:lumOff val="15000"/>
            </a:schemeClr>
          </a:solidFill>
          <a:latin typeface="+mn-lt"/>
          <a:ea typeface="+mn-ea"/>
          <a:cs typeface="+mn-cs"/>
        </a:defRPr>
      </a:lvl4pPr>
      <a:lvl5pPr marL="1143000" indent="-228600" algn="l" defTabSz="914400" rtl="0" eaLnBrk="1" latinLnBrk="0" hangingPunct="1">
        <a:lnSpc>
          <a:spcPct val="100000"/>
        </a:lnSpc>
        <a:spcBef>
          <a:spcPts val="1000"/>
        </a:spcBef>
        <a:buClr>
          <a:schemeClr val="accent2"/>
        </a:buClr>
        <a:buFont typeface="Arial" panose="020B0604020202020204" pitchFamily="34" charset="0"/>
        <a:buChar char="•"/>
        <a:defRPr sz="1600" kern="1200">
          <a:solidFill>
            <a:schemeClr val="tx1">
              <a:lumMod val="85000"/>
              <a:lumOff val="15000"/>
            </a:schemeClr>
          </a:solidFill>
          <a:latin typeface="+mn-lt"/>
          <a:ea typeface="+mn-ea"/>
          <a:cs typeface="+mn-cs"/>
        </a:defRPr>
      </a:lvl5pPr>
      <a:lvl6pPr marL="1312863" indent="-228600" algn="l" defTabSz="914400" rtl="0" eaLnBrk="1" latinLnBrk="0" hangingPunct="1">
        <a:lnSpc>
          <a:spcPct val="100000"/>
        </a:lnSpc>
        <a:spcBef>
          <a:spcPts val="1000"/>
        </a:spcBef>
        <a:buClr>
          <a:schemeClr val="accent2"/>
        </a:buClr>
        <a:buFont typeface="Arial" panose="020B0604020202020204" pitchFamily="34" charset="0"/>
        <a:buChar char="•"/>
        <a:defRPr sz="1600" kern="1200">
          <a:solidFill>
            <a:schemeClr val="tx1"/>
          </a:solidFill>
          <a:latin typeface="+mn-lt"/>
          <a:ea typeface="+mn-ea"/>
          <a:cs typeface="+mn-cs"/>
        </a:defRPr>
      </a:lvl6pPr>
      <a:lvl7pPr marL="1484313" indent="-228600" algn="l" defTabSz="914400" rtl="0" eaLnBrk="1" latinLnBrk="0" hangingPunct="1">
        <a:lnSpc>
          <a:spcPct val="100000"/>
        </a:lnSpc>
        <a:spcBef>
          <a:spcPts val="1000"/>
        </a:spcBef>
        <a:buClr>
          <a:schemeClr val="accent2"/>
        </a:buClr>
        <a:buFont typeface="Arial" panose="020B0604020202020204" pitchFamily="34" charset="0"/>
        <a:buChar char="•"/>
        <a:defRPr sz="1600" kern="1200">
          <a:solidFill>
            <a:schemeClr val="tx1"/>
          </a:solidFill>
          <a:latin typeface="+mn-lt"/>
          <a:ea typeface="+mn-ea"/>
          <a:cs typeface="+mn-cs"/>
        </a:defRPr>
      </a:lvl7pPr>
      <a:lvl8pPr marL="1657350" indent="-228600" algn="l" defTabSz="914400" rtl="0" eaLnBrk="1" latinLnBrk="0" hangingPunct="1">
        <a:lnSpc>
          <a:spcPct val="100000"/>
        </a:lnSpc>
        <a:spcBef>
          <a:spcPts val="1000"/>
        </a:spcBef>
        <a:buClr>
          <a:schemeClr val="accent2"/>
        </a:buClr>
        <a:buFont typeface="Arial" panose="020B0604020202020204" pitchFamily="34" charset="0"/>
        <a:buChar char="•"/>
        <a:defRPr sz="1600" kern="1200" baseline="0">
          <a:solidFill>
            <a:schemeClr val="tx1"/>
          </a:solidFill>
          <a:latin typeface="+mn-lt"/>
          <a:ea typeface="+mn-ea"/>
          <a:cs typeface="+mn-cs"/>
        </a:defRPr>
      </a:lvl8pPr>
      <a:lvl9pPr marL="1882775" indent="-228600" algn="l" defTabSz="914400" rtl="0" eaLnBrk="1" latinLnBrk="0" hangingPunct="1">
        <a:lnSpc>
          <a:spcPct val="100000"/>
        </a:lnSpc>
        <a:spcBef>
          <a:spcPts val="1000"/>
        </a:spcBef>
        <a:buClr>
          <a:schemeClr val="accent2"/>
        </a:buClr>
        <a:buFont typeface="Arial" panose="020B0604020202020204" pitchFamily="34" charset="0"/>
        <a:buChar char="•"/>
        <a:defRPr sz="1600" kern="1200" baseline="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1.xml"/><Relationship Id="rId2" Type="http://schemas.openxmlformats.org/officeDocument/2006/relationships/audio" Target="../media/media1.mp3"/><Relationship Id="rId1" Type="http://schemas.microsoft.com/office/2007/relationships/media" Target="../media/media1.mp3"/><Relationship Id="rId5" Type="http://schemas.openxmlformats.org/officeDocument/2006/relationships/image" Target="../media/image2.png"/><Relationship Id="rId4" Type="http://schemas.openxmlformats.org/officeDocument/2006/relationships/image" Target="../media/image1.png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jpeg"/><Relationship Id="rId2" Type="http://schemas.openxmlformats.org/officeDocument/2006/relationships/hyperlink" Target="https://www.strunkfuneralhome.com/obituary/margaret-midge-bailey" TargetMode="Externa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5.jpeg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jpeg"/><Relationship Id="rId2" Type="http://schemas.openxmlformats.org/officeDocument/2006/relationships/hyperlink" Target="https://www.legacy.com/us/obituaries/dispatch/name/donald-brosius-obituary?id=1736722" TargetMode="Externa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7.jpeg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jpg"/><Relationship Id="rId2" Type="http://schemas.openxmlformats.org/officeDocument/2006/relationships/hyperlink" Target="https://www.juniata.edu/alumni/alumni-reunions/media/Terry%20Christopher%20Obituary.pdf" TargetMode="External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hyperlink" Target="https://www.juniata.edu/alumni/alumni-reunions/media/Miriam%20Coberly%20Obituary.pdf" TargetMode="External"/><Relationship Id="rId2" Type="http://schemas.openxmlformats.org/officeDocument/2006/relationships/image" Target="../media/image9.png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jpeg"/><Relationship Id="rId2" Type="http://schemas.openxmlformats.org/officeDocument/2006/relationships/hyperlink" Target="https://www.legacy.com/us/obituaries/legacyremembers/jack-conlon-obituary?pid=185084238" TargetMode="External"/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jpeg"/><Relationship Id="rId2" Type="http://schemas.openxmlformats.org/officeDocument/2006/relationships/hyperlink" Target="https://www.conleycare.com/obituaries/Steve-Cordova?obId=32865723" TargetMode="Externa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12.jpeg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3.jpeg"/><Relationship Id="rId2" Type="http://schemas.openxmlformats.org/officeDocument/2006/relationships/hyperlink" Target="https://www.bachafh.com/obituary/David-Cortazzo" TargetMode="Externa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14.jpeg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15.jpeg"/><Relationship Id="rId2" Type="http://schemas.openxmlformats.org/officeDocument/2006/relationships/hyperlink" Target="https://www.fletchernasevich.com/obituary/AllanD-Dunkleberger" TargetMode="Externa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16.jpeg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7.jpeg"/><Relationship Id="rId2" Type="http://schemas.openxmlformats.org/officeDocument/2006/relationships/hyperlink" Target="https://www.legacy.com/us/obituaries/eveningsun/name/lee-flinner-obituary?id=7757840" TargetMode="Externa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18.jpg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9.jpeg"/><Relationship Id="rId2" Type="http://schemas.openxmlformats.org/officeDocument/2006/relationships/hyperlink" Target="https://www.kelleyfhpitman.com/obituaries/Alan-Corbett-Foster?obId=31114725" TargetMode="External"/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20.jpeg"/><Relationship Id="rId2" Type="http://schemas.openxmlformats.org/officeDocument/2006/relationships/hyperlink" Target="https://www.furmanfuneralhome.com/obituaries/dr-roger-d-garber-dds/" TargetMode="Externa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21.jpeg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22.jpeg"/><Relationship Id="rId2" Type="http://schemas.openxmlformats.org/officeDocument/2006/relationships/hyperlink" Target="https://www.wagner-elfner-burg.com/obituaries/carol-gordon" TargetMode="Externa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23.jpeg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image" Target="cid:image010.jpg@01CE1A9B.BEAC0280" TargetMode="External"/><Relationship Id="rId2" Type="http://schemas.openxmlformats.org/officeDocument/2006/relationships/image" Target="../media/image24.jpeg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25.jpeg"/><Relationship Id="rId4" Type="http://schemas.openxmlformats.org/officeDocument/2006/relationships/hyperlink" Target="https://www.juniata.edu/alumni/alumni-reunions/media/Florence%20Grasty-Thomas%20Obituary.pdf" TargetMode="External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hyperlink" Target="https://www.juniata.edu/alumni/alumni-reunions/media/Janet%20Hafer%20Obituary.pdf" TargetMode="External"/><Relationship Id="rId2" Type="http://schemas.openxmlformats.org/officeDocument/2006/relationships/image" Target="../media/image26.jpg"/><Relationship Id="rId1" Type="http://schemas.openxmlformats.org/officeDocument/2006/relationships/slideLayout" Target="../slideLayouts/slideLayout2.xml"/></Relationships>
</file>

<file path=ppt/slides/_rels/slide17.xml.rels><?xml version="1.0" encoding="UTF-8" standalone="yes"?>
<Relationships xmlns="http://schemas.openxmlformats.org/package/2006/relationships"><Relationship Id="rId3" Type="http://schemas.openxmlformats.org/officeDocument/2006/relationships/hyperlink" Target="https://www.juniata.edu/alumni/alumni-reunions/media/Michael%20Humphrey%20Obituary.pdf" TargetMode="External"/><Relationship Id="rId2" Type="http://schemas.openxmlformats.org/officeDocument/2006/relationships/image" Target="../media/image27.jpg"/><Relationship Id="rId1" Type="http://schemas.openxmlformats.org/officeDocument/2006/relationships/slideLayout" Target="../slideLayouts/slideLayout2.xml"/></Relationships>
</file>

<file path=ppt/slides/_rels/slide18.xml.rels><?xml version="1.0" encoding="UTF-8" standalone="yes"?>
<Relationships xmlns="http://schemas.openxmlformats.org/package/2006/relationships"><Relationship Id="rId3" Type="http://schemas.openxmlformats.org/officeDocument/2006/relationships/image" Target="../media/image28.jpeg"/><Relationship Id="rId2" Type="http://schemas.openxmlformats.org/officeDocument/2006/relationships/hyperlink" Target="https://www.dennisanddarcy.com/obituary/steven-ronald-james" TargetMode="Externa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29.jpeg"/></Relationships>
</file>

<file path=ppt/slides/_rels/slide19.xml.rels><?xml version="1.0" encoding="UTF-8" standalone="yes"?>
<Relationships xmlns="http://schemas.openxmlformats.org/package/2006/relationships"><Relationship Id="rId3" Type="http://schemas.openxmlformats.org/officeDocument/2006/relationships/image" Target="../media/image30.jpeg"/><Relationship Id="rId2" Type="http://schemas.openxmlformats.org/officeDocument/2006/relationships/hyperlink" Target="https://www.dailyamerican.com/obituaries/story-obituaries-2021-04-09-thomas-lee-knepper-formerly-of-berlin-115853354" TargetMode="Externa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31.jpg"/></Relationships>
</file>

<file path=ppt/slides/_rels/slide20.xml.rels><?xml version="1.0" encoding="UTF-8" standalone="yes"?>
<Relationships xmlns="http://schemas.openxmlformats.org/package/2006/relationships"><Relationship Id="rId3" Type="http://schemas.openxmlformats.org/officeDocument/2006/relationships/image" Target="../media/image32.jpeg"/><Relationship Id="rId2" Type="http://schemas.openxmlformats.org/officeDocument/2006/relationships/hyperlink" Target="https://www.legacy.com/us/obituaries/starledger/name/petra-knox-obituary?id=10371632" TargetMode="Externa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33.png"/></Relationships>
</file>

<file path=ppt/slides/_rels/slide21.xml.rels><?xml version="1.0" encoding="UTF-8" standalone="yes"?>
<Relationships xmlns="http://schemas.openxmlformats.org/package/2006/relationships"><Relationship Id="rId3" Type="http://schemas.openxmlformats.org/officeDocument/2006/relationships/image" Target="../media/image35.jpeg"/><Relationship Id="rId2" Type="http://schemas.openxmlformats.org/officeDocument/2006/relationships/image" Target="../media/image34.png"/><Relationship Id="rId1" Type="http://schemas.openxmlformats.org/officeDocument/2006/relationships/slideLayout" Target="../slideLayouts/slideLayout2.xml"/><Relationship Id="rId4" Type="http://schemas.openxmlformats.org/officeDocument/2006/relationships/hyperlink" Target="https://www.juniata.edu/alumni/alumni-reunions/media/Deborah%20Kuehn%20Obituary.pdf" TargetMode="External"/></Relationships>
</file>

<file path=ppt/slides/_rels/slide22.xml.rels><?xml version="1.0" encoding="UTF-8" standalone="yes"?>
<Relationships xmlns="http://schemas.openxmlformats.org/package/2006/relationships"><Relationship Id="rId3" Type="http://schemas.openxmlformats.org/officeDocument/2006/relationships/image" Target="../media/image36.jpeg"/><Relationship Id="rId2" Type="http://schemas.openxmlformats.org/officeDocument/2006/relationships/hyperlink" Target="https://www.lewistownsentinel.com/obituaries/2019/11/richard-thomas-metz/" TargetMode="Externa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37.jpeg"/></Relationships>
</file>

<file path=ppt/slides/_rels/slide23.xml.rels><?xml version="1.0" encoding="UTF-8" standalone="yes"?>
<Relationships xmlns="http://schemas.openxmlformats.org/package/2006/relationships"><Relationship Id="rId3" Type="http://schemas.openxmlformats.org/officeDocument/2006/relationships/image" Target="../media/image38.jpeg"/><Relationship Id="rId2" Type="http://schemas.openxmlformats.org/officeDocument/2006/relationships/hyperlink" Target="https://www.sorgefuneralhome.com/obituary/Blaise-Michaels" TargetMode="Externa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39.jpg"/></Relationships>
</file>

<file path=ppt/slides/_rels/slide24.xml.rels><?xml version="1.0" encoding="UTF-8" standalone="yes"?>
<Relationships xmlns="http://schemas.openxmlformats.org/package/2006/relationships"><Relationship Id="rId3" Type="http://schemas.openxmlformats.org/officeDocument/2006/relationships/hyperlink" Target="https://www.juniata.edu/alumni/alumni-reunions/media/Ronald%20Mowen%20Obituary.pdf" TargetMode="External"/><Relationship Id="rId2" Type="http://schemas.openxmlformats.org/officeDocument/2006/relationships/image" Target="../media/image40.jpg"/><Relationship Id="rId1" Type="http://schemas.openxmlformats.org/officeDocument/2006/relationships/slideLayout" Target="../slideLayouts/slideLayout2.xml"/></Relationships>
</file>

<file path=ppt/slides/_rels/slide25.xml.rels><?xml version="1.0" encoding="UTF-8" standalone="yes"?>
<Relationships xmlns="http://schemas.openxmlformats.org/package/2006/relationships"><Relationship Id="rId2" Type="http://schemas.openxmlformats.org/officeDocument/2006/relationships/image" Target="../media/image41.jpg"/><Relationship Id="rId1" Type="http://schemas.openxmlformats.org/officeDocument/2006/relationships/slideLayout" Target="../slideLayouts/slideLayout2.xml"/></Relationships>
</file>

<file path=ppt/slides/_rels/slide26.xml.rels><?xml version="1.0" encoding="UTF-8" standalone="yes"?>
<Relationships xmlns="http://schemas.openxmlformats.org/package/2006/relationships"><Relationship Id="rId3" Type="http://schemas.openxmlformats.org/officeDocument/2006/relationships/image" Target="../media/image42.jpg"/><Relationship Id="rId2" Type="http://schemas.openxmlformats.org/officeDocument/2006/relationships/hyperlink" Target="https://www.juniata.edu/alumni/alumni-reunions/media/Stephen%20Nishiyama%20Obituary.pdf" TargetMode="External"/><Relationship Id="rId1" Type="http://schemas.openxmlformats.org/officeDocument/2006/relationships/slideLayout" Target="../slideLayouts/slideLayout2.xml"/></Relationships>
</file>

<file path=ppt/slides/_rels/slide27.xml.rels><?xml version="1.0" encoding="UTF-8" standalone="yes"?>
<Relationships xmlns="http://schemas.openxmlformats.org/package/2006/relationships"><Relationship Id="rId3" Type="http://schemas.openxmlformats.org/officeDocument/2006/relationships/image" Target="../media/image43.jpeg"/><Relationship Id="rId2" Type="http://schemas.openxmlformats.org/officeDocument/2006/relationships/hyperlink" Target="https://www.biegafuneralhome.com/obituary/noreen-oconnell" TargetMode="Externa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44.jpeg"/></Relationships>
</file>

<file path=ppt/slides/_rels/slide28.xml.rels><?xml version="1.0" encoding="UTF-8" standalone="yes"?>
<Relationships xmlns="http://schemas.openxmlformats.org/package/2006/relationships"><Relationship Id="rId3" Type="http://schemas.openxmlformats.org/officeDocument/2006/relationships/hyperlink" Target="https://www.juniata.edu/alumni/alumni-reunions/media/Thomas%20Price%20Obituary.pdf" TargetMode="External"/><Relationship Id="rId2" Type="http://schemas.openxmlformats.org/officeDocument/2006/relationships/image" Target="../media/image45.jpeg"/><Relationship Id="rId1" Type="http://schemas.openxmlformats.org/officeDocument/2006/relationships/slideLayout" Target="../slideLayouts/slideLayout2.xml"/></Relationships>
</file>

<file path=ppt/slides/_rels/slide29.xml.rels><?xml version="1.0" encoding="UTF-8" standalone="yes"?>
<Relationships xmlns="http://schemas.openxmlformats.org/package/2006/relationships"><Relationship Id="rId3" Type="http://schemas.openxmlformats.org/officeDocument/2006/relationships/image" Target="../media/image46.jpeg"/><Relationship Id="rId2" Type="http://schemas.openxmlformats.org/officeDocument/2006/relationships/hyperlink" Target="https://www.johnbbrownfuneralhome.com/obituary/john-shuck?fh_id=14198" TargetMode="Externa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47.jpeg"/></Relationships>
</file>

<file path=ppt/slides/_rels/slide30.xml.rels><?xml version="1.0" encoding="UTF-8" standalone="yes"?>
<Relationships xmlns="http://schemas.openxmlformats.org/package/2006/relationships"><Relationship Id="rId3" Type="http://schemas.openxmlformats.org/officeDocument/2006/relationships/image" Target="../media/image48.jpeg"/><Relationship Id="rId2" Type="http://schemas.openxmlformats.org/officeDocument/2006/relationships/hyperlink" Target="https://www.legacy.com/us/obituaries/dfw/name/lewis-silver-obituary?id=59015063" TargetMode="Externa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49.jpg"/></Relationships>
</file>

<file path=ppt/slides/_rels/slide31.xml.rels><?xml version="1.0" encoding="UTF-8" standalone="yes"?>
<Relationships xmlns="http://schemas.openxmlformats.org/package/2006/relationships"><Relationship Id="rId3" Type="http://schemas.openxmlformats.org/officeDocument/2006/relationships/image" Target="../media/image50.jpg"/><Relationship Id="rId2" Type="http://schemas.openxmlformats.org/officeDocument/2006/relationships/hyperlink" Target="https://evoyfuneralhome.com/tribute/details/424/Linda-Keech/obituary.html#tribute-start" TargetMode="External"/><Relationship Id="rId1" Type="http://schemas.openxmlformats.org/officeDocument/2006/relationships/slideLayout" Target="../slideLayouts/slideLayout2.xml"/></Relationships>
</file>

<file path=ppt/slides/_rels/slide32.xml.rels><?xml version="1.0" encoding="UTF-8" standalone="yes"?>
<Relationships xmlns="http://schemas.openxmlformats.org/package/2006/relationships"><Relationship Id="rId3" Type="http://schemas.openxmlformats.org/officeDocument/2006/relationships/image" Target="../media/image51.jpeg"/><Relationship Id="rId2" Type="http://schemas.openxmlformats.org/officeDocument/2006/relationships/hyperlink" Target="https://www.hooperfuneral.com/obituaries/timothy-tabor" TargetMode="Externa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52.jpeg"/></Relationships>
</file>

<file path=ppt/slides/_rels/slide33.xml.rels><?xml version="1.0" encoding="UTF-8" standalone="yes"?>
<Relationships xmlns="http://schemas.openxmlformats.org/package/2006/relationships"><Relationship Id="rId3" Type="http://schemas.openxmlformats.org/officeDocument/2006/relationships/image" Target="../media/image53.jpeg"/><Relationship Id="rId2" Type="http://schemas.openxmlformats.org/officeDocument/2006/relationships/hyperlink" Target="https://www.legacy.com/us/obituaries/mainlinemedianews/name/gretchen-vare-obituary?id=18447737" TargetMode="Externa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54.jpeg"/></Relationships>
</file>

<file path=ppt/slides/_rels/slide34.xml.rels><?xml version="1.0" encoding="UTF-8" standalone="yes"?>
<Relationships xmlns="http://schemas.openxmlformats.org/package/2006/relationships"><Relationship Id="rId3" Type="http://schemas.openxmlformats.org/officeDocument/2006/relationships/image" Target="../media/image55.png"/><Relationship Id="rId2" Type="http://schemas.openxmlformats.org/officeDocument/2006/relationships/hyperlink" Target="https://www.kelleyfhpitman.com/obituaries/Charles-H-Weatherby?obId=30230909" TargetMode="Externa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56.jpg"/></Relationships>
</file>

<file path=ppt/slides/_rels/slide35.xml.rels><?xml version="1.0" encoding="UTF-8" standalone="yes"?>
<Relationships xmlns="http://schemas.openxmlformats.org/package/2006/relationships"><Relationship Id="rId3" Type="http://schemas.openxmlformats.org/officeDocument/2006/relationships/hyperlink" Target="https://www.legacy.com/us/obituaries/triblive-sewickley-herald/name/kevin-weir-obituary?id=54733946" TargetMode="External"/><Relationship Id="rId2" Type="http://schemas.openxmlformats.org/officeDocument/2006/relationships/image" Target="../media/image57.png"/><Relationship Id="rId1" Type="http://schemas.openxmlformats.org/officeDocument/2006/relationships/slideLayout" Target="../slideLayouts/slideLayout2.xml"/></Relationships>
</file>

<file path=ppt/slides/_rels/slide36.xml.rels><?xml version="1.0" encoding="UTF-8" standalone="yes"?>
<Relationships xmlns="http://schemas.openxmlformats.org/package/2006/relationships"><Relationship Id="rId3" Type="http://schemas.openxmlformats.org/officeDocument/2006/relationships/hyperlink" Target="https://www.juniata.edu/alumni/alumni-reunions/media/Barbara%20Whitaker%20Obituary.pdf" TargetMode="External"/><Relationship Id="rId2" Type="http://schemas.openxmlformats.org/officeDocument/2006/relationships/image" Target="../media/image58.jpeg"/><Relationship Id="rId1" Type="http://schemas.openxmlformats.org/officeDocument/2006/relationships/slideLayout" Target="../slideLayouts/slideLayout2.xml"/></Relationships>
</file>

<file path=ppt/slides/_rels/slide37.xml.rels><?xml version="1.0" encoding="UTF-8" standalone="yes"?>
<Relationships xmlns="http://schemas.openxmlformats.org/package/2006/relationships"><Relationship Id="rId3" Type="http://schemas.openxmlformats.org/officeDocument/2006/relationships/image" Target="../media/image59.jpeg"/><Relationship Id="rId2" Type="http://schemas.openxmlformats.org/officeDocument/2006/relationships/hyperlink" Target="https://www.legacy.com/us/obituaries/jdnews/name/lorraine-widdowson-obituary?id=13623127" TargetMode="External"/><Relationship Id="rId1" Type="http://schemas.openxmlformats.org/officeDocument/2006/relationships/slideLayout" Target="../slideLayouts/slideLayout2.xml"/></Relationships>
</file>

<file path=ppt/slides/_rels/slide38.xml.rels><?xml version="1.0" encoding="UTF-8" standalone="yes"?>
<Relationships xmlns="http://schemas.openxmlformats.org/package/2006/relationships"><Relationship Id="rId3" Type="http://schemas.openxmlformats.org/officeDocument/2006/relationships/image" Target="../media/image60.jpeg"/><Relationship Id="rId2" Type="http://schemas.openxmlformats.org/officeDocument/2006/relationships/hyperlink" Target="https://www.schepnermcdermott.com/obituary/donald-williams" TargetMode="Externa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61.jp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EDE7C1CF-6F7C-6505-D5F0-C8CC52931D1E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0" y="1789888"/>
            <a:ext cx="10077855" cy="1935805"/>
          </a:xfrm>
        </p:spPr>
        <p:txBody>
          <a:bodyPr>
            <a:normAutofit/>
          </a:bodyPr>
          <a:lstStyle/>
          <a:p>
            <a:pPr algn="l"/>
            <a:r>
              <a:rPr lang="en-US" sz="5400" dirty="0">
                <a:solidFill>
                  <a:srgbClr val="002060"/>
                </a:solidFill>
              </a:rPr>
              <a:t>Class of 1976</a:t>
            </a:r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198AC6CD-47FA-305C-06EA-A61EDB87DB38}"/>
              </a:ext>
            </a:extLst>
          </p:cNvPr>
          <p:cNvSpPr>
            <a:spLocks noGrp="1"/>
          </p:cNvSpPr>
          <p:nvPr>
            <p:ph type="subTitle" idx="1"/>
          </p:nvPr>
        </p:nvSpPr>
        <p:spPr/>
        <p:txBody>
          <a:bodyPr>
            <a:normAutofit fontScale="92500"/>
          </a:bodyPr>
          <a:lstStyle/>
          <a:p>
            <a:r>
              <a:rPr lang="en-US" sz="3200" dirty="0"/>
              <a:t>In loving memory of our </a:t>
            </a:r>
          </a:p>
          <a:p>
            <a:r>
              <a:rPr lang="en-US" sz="3200" dirty="0"/>
              <a:t>classmates who have passed (1976 -2026)</a:t>
            </a:r>
          </a:p>
        </p:txBody>
      </p:sp>
      <p:pic>
        <p:nvPicPr>
          <p:cNvPr id="7" name="Picture 6">
            <a:extLst>
              <a:ext uri="{FF2B5EF4-FFF2-40B4-BE49-F238E27FC236}">
                <a16:creationId xmlns:a16="http://schemas.microsoft.com/office/drawing/2014/main" id="{D53A0619-076A-B23A-F333-BD57D5BD2639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984512" y="1265562"/>
            <a:ext cx="3020086" cy="3020086"/>
          </a:xfrm>
          <a:prstGeom prst="rect">
            <a:avLst/>
          </a:prstGeom>
        </p:spPr>
      </p:pic>
      <p:pic>
        <p:nvPicPr>
          <p:cNvPr id="4" name="Pumpupthemind - Sentimental Moments">
            <a:hlinkClick r:id="" action="ppaction://media"/>
            <a:extLst>
              <a:ext uri="{FF2B5EF4-FFF2-40B4-BE49-F238E27FC236}">
                <a16:creationId xmlns:a16="http://schemas.microsoft.com/office/drawing/2014/main" id="{6345693C-D678-636E-7707-7F7E889C17C6}"/>
              </a:ext>
            </a:extLst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>
                  <p14:fade in="2000" out="2000"/>
                </p14:media>
              </p:ext>
            </p:extLst>
          </p:nvPr>
        </p:nvPicPr>
        <p:blipFill>
          <a:blip r:embed="rId5"/>
          <a:stretch>
            <a:fillRect/>
          </a:stretch>
        </p:blipFill>
        <p:spPr>
          <a:xfrm>
            <a:off x="117475" y="5842000"/>
            <a:ext cx="487363" cy="487363"/>
          </a:xfrm>
          <a:prstGeom prst="rect">
            <a:avLst/>
          </a:prstGeom>
        </p:spPr>
      </p:pic>
      <p:sp>
        <p:nvSpPr>
          <p:cNvPr id="5" name="Subtitle 2">
            <a:extLst>
              <a:ext uri="{FF2B5EF4-FFF2-40B4-BE49-F238E27FC236}">
                <a16:creationId xmlns:a16="http://schemas.microsoft.com/office/drawing/2014/main" id="{8803956F-95F6-1E29-4156-99F4FBD3A435}"/>
              </a:ext>
            </a:extLst>
          </p:cNvPr>
          <p:cNvSpPr txBox="1">
            <a:spLocks/>
          </p:cNvSpPr>
          <p:nvPr/>
        </p:nvSpPr>
        <p:spPr>
          <a:xfrm>
            <a:off x="2985718" y="6481734"/>
            <a:ext cx="6220563" cy="376266"/>
          </a:xfrm>
          <a:prstGeom prst="rect">
            <a:avLst/>
          </a:prstGeom>
          <a:noFill/>
        </p:spPr>
        <p:txBody>
          <a:bodyPr vert="horz" lIns="91440" tIns="45720" rIns="91440" bIns="45720" rtlCol="0">
            <a:normAutofit/>
          </a:bodyPr>
          <a:lstStyle>
            <a:lvl1pPr marL="0" indent="0" algn="ctr" defTabSz="914400" rtl="0" eaLnBrk="1" latinLnBrk="0" hangingPunct="1">
              <a:lnSpc>
                <a:spcPct val="100000"/>
              </a:lnSpc>
              <a:spcBef>
                <a:spcPts val="1000"/>
              </a:spcBef>
              <a:buClr>
                <a:schemeClr val="accent2"/>
              </a:buClr>
              <a:buFont typeface="Arial" panose="020B0604020202020204" pitchFamily="34" charset="0"/>
              <a:buNone/>
              <a:defRPr sz="20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indent="0" algn="ctr" defTabSz="914400" rtl="0" eaLnBrk="1" latinLnBrk="0" hangingPunct="1">
              <a:lnSpc>
                <a:spcPct val="100000"/>
              </a:lnSpc>
              <a:spcBef>
                <a:spcPts val="1000"/>
              </a:spcBef>
              <a:buClr>
                <a:schemeClr val="accent2"/>
              </a:buClr>
              <a:buFont typeface="Arial" panose="020B0604020202020204" pitchFamily="34" charset="0"/>
              <a:buNone/>
              <a:defRPr sz="2000" kern="1200">
                <a:solidFill>
                  <a:schemeClr val="tx1">
                    <a:lumMod val="85000"/>
                    <a:lumOff val="15000"/>
                  </a:schemeClr>
                </a:solidFill>
                <a:latin typeface="+mn-lt"/>
                <a:ea typeface="+mn-ea"/>
                <a:cs typeface="+mn-cs"/>
              </a:defRPr>
            </a:lvl2pPr>
            <a:lvl3pPr marL="914400" indent="0" algn="ctr" defTabSz="914400" rtl="0" eaLnBrk="1" latinLnBrk="0" hangingPunct="1">
              <a:lnSpc>
                <a:spcPct val="100000"/>
              </a:lnSpc>
              <a:spcBef>
                <a:spcPts val="1000"/>
              </a:spcBef>
              <a:buClr>
                <a:schemeClr val="accent2"/>
              </a:buClr>
              <a:buFont typeface="Arial" panose="020B0604020202020204" pitchFamily="34" charset="0"/>
              <a:buNone/>
              <a:defRPr sz="1800" kern="1200">
                <a:solidFill>
                  <a:schemeClr val="tx1">
                    <a:lumMod val="85000"/>
                    <a:lumOff val="15000"/>
                  </a:schemeClr>
                </a:solidFill>
                <a:latin typeface="+mn-lt"/>
                <a:ea typeface="+mn-ea"/>
                <a:cs typeface="+mn-cs"/>
              </a:defRPr>
            </a:lvl3pPr>
            <a:lvl4pPr marL="1371600" indent="0" algn="ctr" defTabSz="914400" rtl="0" eaLnBrk="1" latinLnBrk="0" hangingPunct="1">
              <a:lnSpc>
                <a:spcPct val="100000"/>
              </a:lnSpc>
              <a:spcBef>
                <a:spcPts val="1000"/>
              </a:spcBef>
              <a:buClr>
                <a:schemeClr val="accent2"/>
              </a:buClr>
              <a:buFont typeface="Arial" panose="020B0604020202020204" pitchFamily="34" charset="0"/>
              <a:buNone/>
              <a:defRPr sz="1600" kern="1200">
                <a:solidFill>
                  <a:schemeClr val="tx1">
                    <a:lumMod val="85000"/>
                    <a:lumOff val="15000"/>
                  </a:schemeClr>
                </a:solidFill>
                <a:latin typeface="+mn-lt"/>
                <a:ea typeface="+mn-ea"/>
                <a:cs typeface="+mn-cs"/>
              </a:defRPr>
            </a:lvl4pPr>
            <a:lvl5pPr marL="1828800" indent="0" algn="ctr" defTabSz="914400" rtl="0" eaLnBrk="1" latinLnBrk="0" hangingPunct="1">
              <a:lnSpc>
                <a:spcPct val="100000"/>
              </a:lnSpc>
              <a:spcBef>
                <a:spcPts val="1000"/>
              </a:spcBef>
              <a:buClr>
                <a:schemeClr val="accent2"/>
              </a:buClr>
              <a:buFont typeface="Arial" panose="020B0604020202020204" pitchFamily="34" charset="0"/>
              <a:buNone/>
              <a:defRPr sz="1600" kern="1200">
                <a:solidFill>
                  <a:schemeClr val="tx1">
                    <a:lumMod val="85000"/>
                    <a:lumOff val="15000"/>
                  </a:schemeClr>
                </a:solidFill>
                <a:latin typeface="+mn-lt"/>
                <a:ea typeface="+mn-ea"/>
                <a:cs typeface="+mn-cs"/>
              </a:defRPr>
            </a:lvl5pPr>
            <a:lvl6pPr marL="2286000" indent="0" algn="ctr" defTabSz="914400" rtl="0" eaLnBrk="1" latinLnBrk="0" hangingPunct="1">
              <a:lnSpc>
                <a:spcPct val="100000"/>
              </a:lnSpc>
              <a:spcBef>
                <a:spcPts val="1000"/>
              </a:spcBef>
              <a:buClr>
                <a:schemeClr val="accent2"/>
              </a:buClr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indent="0" algn="ctr" defTabSz="914400" rtl="0" eaLnBrk="1" latinLnBrk="0" hangingPunct="1">
              <a:lnSpc>
                <a:spcPct val="100000"/>
              </a:lnSpc>
              <a:spcBef>
                <a:spcPts val="1000"/>
              </a:spcBef>
              <a:buClr>
                <a:schemeClr val="accent2"/>
              </a:buClr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indent="0" algn="ctr" defTabSz="914400" rtl="0" eaLnBrk="1" latinLnBrk="0" hangingPunct="1">
              <a:lnSpc>
                <a:spcPct val="100000"/>
              </a:lnSpc>
              <a:spcBef>
                <a:spcPts val="1000"/>
              </a:spcBef>
              <a:buClr>
                <a:schemeClr val="accent2"/>
              </a:buClr>
              <a:buFont typeface="Arial" panose="020B0604020202020204" pitchFamily="34" charset="0"/>
              <a:buNone/>
              <a:defRPr sz="1600" kern="1200" baseline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indent="0" algn="ctr" defTabSz="914400" rtl="0" eaLnBrk="1" latinLnBrk="0" hangingPunct="1">
              <a:lnSpc>
                <a:spcPct val="100000"/>
              </a:lnSpc>
              <a:spcBef>
                <a:spcPts val="1000"/>
              </a:spcBef>
              <a:buClr>
                <a:schemeClr val="accent2"/>
              </a:buClr>
              <a:buFont typeface="Arial" panose="020B0604020202020204" pitchFamily="34" charset="0"/>
              <a:buNone/>
              <a:defRPr sz="1600" kern="1200" baseline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US" sz="1000" dirty="0"/>
              <a:t>Music Credit: Sentimental Moments by </a:t>
            </a:r>
            <a:r>
              <a:rPr lang="en-US" sz="1000" dirty="0" err="1"/>
              <a:t>Pumpupthemind</a:t>
            </a:r>
            <a:r>
              <a:rPr lang="en-US" sz="1000" dirty="0"/>
              <a:t> sourced from Free Music Archive (CC BY-NC-ND)</a:t>
            </a:r>
          </a:p>
        </p:txBody>
      </p:sp>
    </p:spTree>
    <p:extLst>
      <p:ext uri="{BB962C8B-B14F-4D97-AF65-F5344CB8AC3E}">
        <p14:creationId xmlns:p14="http://schemas.microsoft.com/office/powerpoint/2010/main" val="714054613"/>
      </p:ext>
    </p:extLst>
  </p:cSld>
  <p:clrMapOvr>
    <a:masterClrMapping/>
  </p:clrMapOvr>
  <p:transition spd="slow" advClick="0" advTm="10000">
    <p:fad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1" fill="hold"/>
                                        <p:tgtEl>
                                          <p:spTgt spid="4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>
              <p:cMediaNode numSld="999" showWhenStopped="0">
                <p:cTn id="7" repeatCount="indefinite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4"/>
                </p:tgtEl>
              </p:cMediaNode>
            </p:audio>
          </p:childTnLst>
        </p:cTn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accent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" name="Rectangle 16">
            <a:extLst>
              <a:ext uri="{FF2B5EF4-FFF2-40B4-BE49-F238E27FC236}">
                <a16:creationId xmlns:a16="http://schemas.microsoft.com/office/drawing/2014/main" id="{E9F26AF7-9AC1-49A4-8F89-2C63E1C0A0BB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-2"/>
            <a:ext cx="12192000" cy="4918511"/>
          </a:xfrm>
          <a:prstGeom prst="rect">
            <a:avLst/>
          </a:prstGeom>
          <a:solidFill>
            <a:srgbClr val="FFFFFF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7" name="Title 1">
            <a:extLst>
              <a:ext uri="{FF2B5EF4-FFF2-40B4-BE49-F238E27FC236}">
                <a16:creationId xmlns:a16="http://schemas.microsoft.com/office/drawing/2014/main" id="{62D09BE7-124D-77C9-AC64-0C5C6C3F623E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600200" y="4269282"/>
            <a:ext cx="8991600" cy="1264762"/>
          </a:xfrm>
        </p:spPr>
        <p:txBody>
          <a:bodyPr vert="horz" lIns="274320" tIns="182880" rIns="274320" bIns="182880" rtlCol="0" anchor="ctr" anchorCtr="1">
            <a:normAutofit/>
          </a:bodyPr>
          <a:lstStyle/>
          <a:p>
            <a:r>
              <a:rPr lang="en-US" sz="3200" dirty="0"/>
              <a:t>Deborah (</a:t>
            </a:r>
            <a:r>
              <a:rPr lang="en-US" sz="3200" dirty="0" err="1"/>
              <a:t>degrave</a:t>
            </a:r>
            <a:r>
              <a:rPr lang="en-US" sz="3200" dirty="0"/>
              <a:t>) Ayres</a:t>
            </a:r>
            <a:br>
              <a:rPr lang="en-US" sz="3200" dirty="0"/>
            </a:br>
            <a:r>
              <a:rPr lang="en-US" sz="3200" dirty="0"/>
              <a:t>1954 - 2024</a:t>
            </a:r>
          </a:p>
        </p:txBody>
      </p:sp>
      <p:pic>
        <p:nvPicPr>
          <p:cNvPr id="8" name="Picture 7">
            <a:extLst>
              <a:ext uri="{FF2B5EF4-FFF2-40B4-BE49-F238E27FC236}">
                <a16:creationId xmlns:a16="http://schemas.microsoft.com/office/drawing/2014/main" id="{3E605560-3F23-4F74-25C1-2DBEAD392FC3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497019" y="163630"/>
            <a:ext cx="3094175" cy="395116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776205971"/>
      </p:ext>
    </p:extLst>
  </p:cSld>
  <p:clrMapOvr>
    <a:masterClrMapping/>
  </p:clrMapOvr>
  <p:transition spd="slow" advClick="0" advTm="10000">
    <p:fade/>
  </p:transition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accent2"/>
        </a:solidFill>
        <a:effectLst/>
      </p:bgPr>
    </p:bg>
    <p:spTree>
      <p:nvGrpSpPr>
        <p:cNvPr id="1" name="">
          <a:extLst>
            <a:ext uri="{FF2B5EF4-FFF2-40B4-BE49-F238E27FC236}">
              <a16:creationId xmlns:a16="http://schemas.microsoft.com/office/drawing/2014/main" id="{46E7EE27-5899-5C84-3F92-69E62F4FDB68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" name="Rectangle 13">
            <a:extLst>
              <a:ext uri="{FF2B5EF4-FFF2-40B4-BE49-F238E27FC236}">
                <a16:creationId xmlns:a16="http://schemas.microsoft.com/office/drawing/2014/main" id="{E9F26AF7-9AC1-49A4-8F89-2C63E1C0A0BB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-2"/>
            <a:ext cx="12192000" cy="4918511"/>
          </a:xfrm>
          <a:prstGeom prst="rect">
            <a:avLst/>
          </a:prstGeom>
          <a:solidFill>
            <a:srgbClr val="FFFFFF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0AC51CE5-9D79-17C5-D463-BBF93BD3813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600200" y="4269282"/>
            <a:ext cx="8991600" cy="1264762"/>
          </a:xfrm>
        </p:spPr>
        <p:txBody>
          <a:bodyPr vert="horz" lIns="274320" tIns="182880" rIns="274320" bIns="182880" rtlCol="0" anchor="ctr" anchorCtr="1">
            <a:normAutofit/>
          </a:bodyPr>
          <a:lstStyle/>
          <a:p>
            <a:r>
              <a:rPr lang="en-US" sz="2700"/>
              <a:t>Margaret “Midge” (Aughinbaugh) Bailey</a:t>
            </a:r>
            <a:br>
              <a:rPr lang="en-US" sz="2700"/>
            </a:br>
            <a:r>
              <a:rPr lang="en-US" sz="2700"/>
              <a:t>1954 - 2022</a:t>
            </a:r>
          </a:p>
        </p:txBody>
      </p:sp>
      <p:sp>
        <p:nvSpPr>
          <p:cNvPr id="9" name="Content Placeholder 8">
            <a:extLst>
              <a:ext uri="{FF2B5EF4-FFF2-40B4-BE49-F238E27FC236}">
                <a16:creationId xmlns:a16="http://schemas.microsoft.com/office/drawing/2014/main" id="{E9BE3641-4432-9A36-A116-D4A22C83A611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2695194" y="5688535"/>
            <a:ext cx="6801612" cy="536125"/>
          </a:xfrm>
        </p:spPr>
        <p:txBody>
          <a:bodyPr vert="horz" lIns="91440" tIns="45720" rIns="91440" bIns="45720" rtlCol="0">
            <a:normAutofit/>
          </a:bodyPr>
          <a:lstStyle/>
          <a:p>
            <a:pPr marL="0" indent="0" algn="ctr">
              <a:buNone/>
            </a:pPr>
            <a:r>
              <a:rPr lang="en-US" dirty="0">
                <a:solidFill>
                  <a:schemeClr val="tx1">
                    <a:lumMod val="75000"/>
                    <a:lumOff val="25000"/>
                  </a:schemeClr>
                </a:solidFill>
                <a:hlinkClick r:id="rId2"/>
              </a:rPr>
              <a:t>Obituary</a:t>
            </a:r>
            <a:endParaRPr lang="en-US" dirty="0">
              <a:solidFill>
                <a:schemeClr val="tx1">
                  <a:lumMod val="75000"/>
                  <a:lumOff val="25000"/>
                </a:schemeClr>
              </a:solidFill>
            </a:endParaRPr>
          </a:p>
        </p:txBody>
      </p:sp>
      <p:pic>
        <p:nvPicPr>
          <p:cNvPr id="6" name="Picture 5">
            <a:extLst>
              <a:ext uri="{FF2B5EF4-FFF2-40B4-BE49-F238E27FC236}">
                <a16:creationId xmlns:a16="http://schemas.microsoft.com/office/drawing/2014/main" id="{FF9143AD-DAD7-BA27-16DF-428935619205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986183" y="269507"/>
            <a:ext cx="2415117" cy="3754411"/>
          </a:xfrm>
          <a:prstGeom prst="rect">
            <a:avLst/>
          </a:prstGeom>
        </p:spPr>
      </p:pic>
      <p:pic>
        <p:nvPicPr>
          <p:cNvPr id="3" name="Picture 2" descr="MARGARET &quot;MIDGE&quot; ANN BAILEY">
            <a:extLst>
              <a:ext uri="{FF2B5EF4-FFF2-40B4-BE49-F238E27FC236}">
                <a16:creationId xmlns:a16="http://schemas.microsoft.com/office/drawing/2014/main" id="{C765E976-7F3F-2BBF-3242-58C88DDF3BDF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 bwMode="auto">
          <a:xfrm>
            <a:off x="5596454" y="269507"/>
            <a:ext cx="3754411" cy="3754411"/>
          </a:xfrm>
          <a:prstGeom prst="rect">
            <a:avLst/>
          </a:prstGeom>
          <a:noFill/>
        </p:spPr>
      </p:pic>
    </p:spTree>
    <p:extLst>
      <p:ext uri="{BB962C8B-B14F-4D97-AF65-F5344CB8AC3E}">
        <p14:creationId xmlns:p14="http://schemas.microsoft.com/office/powerpoint/2010/main" val="228111687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500" advClick="0" advTm="8000">
        <p:fade/>
      </p:transition>
    </mc:Choice>
    <mc:Fallback xmlns="">
      <p:transition spd="slow" advClick="0" advTm="8000">
        <p:fade/>
      </p:transition>
    </mc:Fallback>
  </mc:AlternateContent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accent2"/>
        </a:solidFill>
        <a:effectLst/>
      </p:bgPr>
    </p:bg>
    <p:spTree>
      <p:nvGrpSpPr>
        <p:cNvPr id="1" name="">
          <a:extLst>
            <a:ext uri="{FF2B5EF4-FFF2-40B4-BE49-F238E27FC236}">
              <a16:creationId xmlns:a16="http://schemas.microsoft.com/office/drawing/2014/main" id="{3592C849-4AB1-8A9E-B4A7-5E83167D5940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31" name="Rectangle 1030">
            <a:extLst>
              <a:ext uri="{FF2B5EF4-FFF2-40B4-BE49-F238E27FC236}">
                <a16:creationId xmlns:a16="http://schemas.microsoft.com/office/drawing/2014/main" id="{E9F26AF7-9AC1-49A4-8F89-2C63E1C0A0BB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-2"/>
            <a:ext cx="12192000" cy="4918511"/>
          </a:xfrm>
          <a:prstGeom prst="rect">
            <a:avLst/>
          </a:prstGeom>
          <a:solidFill>
            <a:srgbClr val="FFFFFF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972BA01E-742D-6017-E64D-14DD24B85FB6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600200" y="4269282"/>
            <a:ext cx="8991600" cy="1264762"/>
          </a:xfrm>
        </p:spPr>
        <p:txBody>
          <a:bodyPr vert="horz" lIns="274320" tIns="182880" rIns="274320" bIns="182880" rtlCol="0" anchor="ctr" anchorCtr="1">
            <a:normAutofit/>
          </a:bodyPr>
          <a:lstStyle/>
          <a:p>
            <a:r>
              <a:rPr lang="en-US" sz="3200" dirty="0"/>
              <a:t>Donald “Don” Brosius</a:t>
            </a:r>
            <a:br>
              <a:rPr lang="en-US" sz="3200" dirty="0"/>
            </a:br>
            <a:r>
              <a:rPr lang="en-US" sz="3200" dirty="0"/>
              <a:t>1954 - 2018</a:t>
            </a:r>
          </a:p>
        </p:txBody>
      </p:sp>
      <p:sp>
        <p:nvSpPr>
          <p:cNvPr id="9" name="Content Placeholder 8">
            <a:extLst>
              <a:ext uri="{FF2B5EF4-FFF2-40B4-BE49-F238E27FC236}">
                <a16:creationId xmlns:a16="http://schemas.microsoft.com/office/drawing/2014/main" id="{C76B3688-8F5A-2880-9E26-175B80DEA8FC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2695194" y="5688535"/>
            <a:ext cx="6801612" cy="536125"/>
          </a:xfrm>
        </p:spPr>
        <p:txBody>
          <a:bodyPr vert="horz" lIns="91440" tIns="45720" rIns="91440" bIns="45720" rtlCol="0">
            <a:normAutofit/>
          </a:bodyPr>
          <a:lstStyle/>
          <a:p>
            <a:pPr marL="0" indent="0" algn="ctr">
              <a:buNone/>
            </a:pPr>
            <a:r>
              <a:rPr lang="en-US" dirty="0">
                <a:solidFill>
                  <a:schemeClr val="tx1">
                    <a:lumMod val="75000"/>
                    <a:lumOff val="25000"/>
                  </a:schemeClr>
                </a:solidFill>
                <a:hlinkClick r:id="rId2"/>
              </a:rPr>
              <a:t>Obituary</a:t>
            </a:r>
            <a:endParaRPr lang="en-US" dirty="0">
              <a:solidFill>
                <a:schemeClr val="tx1">
                  <a:lumMod val="75000"/>
                  <a:lumOff val="25000"/>
                </a:schemeClr>
              </a:solidFill>
            </a:endParaRPr>
          </a:p>
        </p:txBody>
      </p:sp>
      <p:pic>
        <p:nvPicPr>
          <p:cNvPr id="1026" name="Picture 2" descr="Donald Brosius obituary, 1954-2018, Gahanna, OH">
            <a:extLst>
              <a:ext uri="{FF2B5EF4-FFF2-40B4-BE49-F238E27FC236}">
                <a16:creationId xmlns:a16="http://schemas.microsoft.com/office/drawing/2014/main" id="{06AB8B98-2691-CD2B-98DC-F253E22FDA87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 bwMode="auto">
          <a:xfrm>
            <a:off x="6555395" y="269508"/>
            <a:ext cx="2834217" cy="373516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5" name="Picture 4">
            <a:extLst>
              <a:ext uri="{FF2B5EF4-FFF2-40B4-BE49-F238E27FC236}">
                <a16:creationId xmlns:a16="http://schemas.microsoft.com/office/drawing/2014/main" id="{9353785D-538A-4A25-5D6C-EE87E6DCDBBA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528669" y="269508"/>
            <a:ext cx="3722008" cy="373516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611084039"/>
      </p:ext>
    </p:extLst>
  </p:cSld>
  <p:clrMapOvr>
    <a:masterClrMapping/>
  </p:clrMapOvr>
  <p:transition spd="slow" advClick="0" advTm="10000">
    <p:fade/>
  </p:transition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accent2"/>
        </a:solidFill>
        <a:effectLst/>
      </p:bgPr>
    </p:bg>
    <p:spTree>
      <p:nvGrpSpPr>
        <p:cNvPr id="1" name="">
          <a:extLst>
            <a:ext uri="{FF2B5EF4-FFF2-40B4-BE49-F238E27FC236}">
              <a16:creationId xmlns:a16="http://schemas.microsoft.com/office/drawing/2014/main" id="{F216FAAE-E765-9529-BF55-EEB9FC9753C3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31" name="Rectangle 1030">
            <a:extLst>
              <a:ext uri="{FF2B5EF4-FFF2-40B4-BE49-F238E27FC236}">
                <a16:creationId xmlns:a16="http://schemas.microsoft.com/office/drawing/2014/main" id="{94197535-6983-5228-3060-9353C0C91F9A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-2"/>
            <a:ext cx="12192000" cy="4918511"/>
          </a:xfrm>
          <a:prstGeom prst="rect">
            <a:avLst/>
          </a:prstGeom>
          <a:solidFill>
            <a:srgbClr val="FFFFFF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srgbClr val="A89968"/>
              </a:solidFill>
              <a:effectLst/>
              <a:uLnTx/>
              <a:uFillTx/>
              <a:latin typeface="Gill Sans MT" panose="020B0502020104020203"/>
              <a:ea typeface="+mn-ea"/>
              <a:cs typeface="+mn-cs"/>
            </a:endParaRPr>
          </a:p>
        </p:txBody>
      </p:sp>
      <p:sp>
        <p:nvSpPr>
          <p:cNvPr id="6" name="Title 1">
            <a:extLst>
              <a:ext uri="{FF2B5EF4-FFF2-40B4-BE49-F238E27FC236}">
                <a16:creationId xmlns:a16="http://schemas.microsoft.com/office/drawing/2014/main" id="{36F9CFC3-E6A0-05DF-8AAD-6BDAB6BB67D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600200" y="4269282"/>
            <a:ext cx="8991600" cy="1264762"/>
          </a:xfrm>
        </p:spPr>
        <p:txBody>
          <a:bodyPr vert="horz" lIns="274320" tIns="182880" rIns="274320" bIns="182880" rtlCol="0" anchor="ctr" anchorCtr="1">
            <a:normAutofit/>
          </a:bodyPr>
          <a:lstStyle/>
          <a:p>
            <a:r>
              <a:rPr lang="en-US" sz="3200" dirty="0"/>
              <a:t>Terry Christopher</a:t>
            </a:r>
            <a:br>
              <a:rPr lang="en-US" sz="3200" dirty="0"/>
            </a:br>
            <a:r>
              <a:rPr lang="en-US" sz="3200" dirty="0"/>
              <a:t>1954 - 1991</a:t>
            </a:r>
          </a:p>
        </p:txBody>
      </p:sp>
      <p:sp>
        <p:nvSpPr>
          <p:cNvPr id="2" name="Content Placeholder 8">
            <a:extLst>
              <a:ext uri="{FF2B5EF4-FFF2-40B4-BE49-F238E27FC236}">
                <a16:creationId xmlns:a16="http://schemas.microsoft.com/office/drawing/2014/main" id="{34D54189-6C4E-11B0-283E-065C5D983B42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2695194" y="5688535"/>
            <a:ext cx="6801612" cy="536125"/>
          </a:xfrm>
        </p:spPr>
        <p:txBody>
          <a:bodyPr vert="horz" lIns="91440" tIns="45720" rIns="91440" bIns="45720" rtlCol="0">
            <a:normAutofit/>
          </a:bodyPr>
          <a:lstStyle/>
          <a:p>
            <a:pPr marL="0" indent="0" algn="ctr">
              <a:buNone/>
            </a:pPr>
            <a:r>
              <a:rPr lang="en-US" dirty="0">
                <a:solidFill>
                  <a:schemeClr val="tx1">
                    <a:lumMod val="75000"/>
                    <a:lumOff val="25000"/>
                  </a:schemeClr>
                </a:solidFill>
                <a:hlinkClick r:id="rId2"/>
              </a:rPr>
              <a:t>Obituary</a:t>
            </a:r>
            <a:endParaRPr lang="en-US" dirty="0">
              <a:solidFill>
                <a:schemeClr val="tx1">
                  <a:lumMod val="75000"/>
                  <a:lumOff val="25000"/>
                </a:schemeClr>
              </a:solidFill>
            </a:endParaRPr>
          </a:p>
        </p:txBody>
      </p:sp>
      <p:pic>
        <p:nvPicPr>
          <p:cNvPr id="4" name="Picture 3">
            <a:extLst>
              <a:ext uri="{FF2B5EF4-FFF2-40B4-BE49-F238E27FC236}">
                <a16:creationId xmlns:a16="http://schemas.microsoft.com/office/drawing/2014/main" id="{C7DF9E5A-8E75-DC94-4739-0A309A91BADC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10963"/>
          <a:stretch>
            <a:fillRect/>
          </a:stretch>
        </p:blipFill>
        <p:spPr>
          <a:xfrm>
            <a:off x="4458530" y="148116"/>
            <a:ext cx="3274940" cy="388787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032931479"/>
      </p:ext>
    </p:extLst>
  </p:cSld>
  <p:clrMapOvr>
    <a:masterClrMapping/>
  </p:clrMapOvr>
  <p:transition spd="slow" advClick="0" advTm="10000">
    <p:fade/>
  </p:transition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accent2"/>
        </a:solidFill>
        <a:effectLst/>
      </p:bgPr>
    </p:bg>
    <p:spTree>
      <p:nvGrpSpPr>
        <p:cNvPr id="1" name="">
          <a:extLst>
            <a:ext uri="{FF2B5EF4-FFF2-40B4-BE49-F238E27FC236}">
              <a16:creationId xmlns:a16="http://schemas.microsoft.com/office/drawing/2014/main" id="{E2D321C2-1D51-3220-EA73-A9E8BD81699B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31" name="Rectangle 1030">
            <a:extLst>
              <a:ext uri="{FF2B5EF4-FFF2-40B4-BE49-F238E27FC236}">
                <a16:creationId xmlns:a16="http://schemas.microsoft.com/office/drawing/2014/main" id="{8EA7D97F-8C02-1495-B81A-F57ABF22C770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-2"/>
            <a:ext cx="12192000" cy="4918511"/>
          </a:xfrm>
          <a:prstGeom prst="rect">
            <a:avLst/>
          </a:prstGeom>
          <a:solidFill>
            <a:srgbClr val="FFFFFF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srgbClr val="A89968"/>
              </a:solidFill>
              <a:effectLst/>
              <a:uLnTx/>
              <a:uFillTx/>
              <a:latin typeface="Gill Sans MT" panose="020B0502020104020203"/>
              <a:ea typeface="+mn-ea"/>
              <a:cs typeface="+mn-cs"/>
            </a:endParaRPr>
          </a:p>
        </p:txBody>
      </p:sp>
      <p:sp>
        <p:nvSpPr>
          <p:cNvPr id="4" name="Title 1">
            <a:extLst>
              <a:ext uri="{FF2B5EF4-FFF2-40B4-BE49-F238E27FC236}">
                <a16:creationId xmlns:a16="http://schemas.microsoft.com/office/drawing/2014/main" id="{B8B0C101-F1A9-D820-926F-9233F6106F9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600200" y="4269282"/>
            <a:ext cx="8991600" cy="1264762"/>
          </a:xfrm>
        </p:spPr>
        <p:txBody>
          <a:bodyPr vert="horz" lIns="274320" tIns="182880" rIns="274320" bIns="182880" rtlCol="0" anchor="ctr" anchorCtr="1">
            <a:normAutofit/>
          </a:bodyPr>
          <a:lstStyle/>
          <a:p>
            <a:r>
              <a:rPr lang="en-US" sz="3200" dirty="0"/>
              <a:t>Miriam </a:t>
            </a:r>
            <a:r>
              <a:rPr lang="en-US" sz="3200" dirty="0" err="1"/>
              <a:t>Khelghatian</a:t>
            </a:r>
            <a:r>
              <a:rPr lang="en-US" sz="3200" dirty="0"/>
              <a:t> Coberly</a:t>
            </a:r>
            <a:br>
              <a:rPr lang="en-US" sz="3200" dirty="0"/>
            </a:br>
            <a:r>
              <a:rPr lang="en-US" sz="3200" dirty="0"/>
              <a:t>1953 - 2019</a:t>
            </a:r>
          </a:p>
        </p:txBody>
      </p:sp>
      <p:pic>
        <p:nvPicPr>
          <p:cNvPr id="3" name="Picture 2">
            <a:extLst>
              <a:ext uri="{FF2B5EF4-FFF2-40B4-BE49-F238E27FC236}">
                <a16:creationId xmlns:a16="http://schemas.microsoft.com/office/drawing/2014/main" id="{810419A4-E084-A68B-0109-06E30E0DC938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627815" y="259883"/>
            <a:ext cx="2936370" cy="3746402"/>
          </a:xfrm>
          <a:prstGeom prst="rect">
            <a:avLst/>
          </a:prstGeom>
        </p:spPr>
      </p:pic>
      <p:sp>
        <p:nvSpPr>
          <p:cNvPr id="6" name="Content Placeholder 8">
            <a:extLst>
              <a:ext uri="{FF2B5EF4-FFF2-40B4-BE49-F238E27FC236}">
                <a16:creationId xmlns:a16="http://schemas.microsoft.com/office/drawing/2014/main" id="{B1F0D9BE-2342-BBAD-00C0-61AD7B2ABF0C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2695194" y="5688535"/>
            <a:ext cx="6801612" cy="536125"/>
          </a:xfrm>
        </p:spPr>
        <p:txBody>
          <a:bodyPr vert="horz" lIns="91440" tIns="45720" rIns="91440" bIns="45720" rtlCol="0">
            <a:normAutofit/>
          </a:bodyPr>
          <a:lstStyle/>
          <a:p>
            <a:pPr marL="0" indent="0" algn="ctr">
              <a:buNone/>
            </a:pPr>
            <a:r>
              <a:rPr lang="en-US" dirty="0">
                <a:solidFill>
                  <a:schemeClr val="tx1">
                    <a:lumMod val="75000"/>
                    <a:lumOff val="25000"/>
                  </a:schemeClr>
                </a:solidFill>
                <a:hlinkClick r:id="rId3"/>
              </a:rPr>
              <a:t>Obituary</a:t>
            </a:r>
            <a:endParaRPr lang="en-US" dirty="0">
              <a:solidFill>
                <a:schemeClr val="tx1">
                  <a:lumMod val="75000"/>
                  <a:lumOff val="25000"/>
                </a:scheme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184984319"/>
      </p:ext>
    </p:extLst>
  </p:cSld>
  <p:clrMapOvr>
    <a:masterClrMapping/>
  </p:clrMapOvr>
  <p:transition spd="slow" advClick="0" advTm="10000">
    <p:fade/>
  </p:transition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accent2"/>
        </a:solidFill>
        <a:effectLst/>
      </p:bgPr>
    </p:bg>
    <p:spTree>
      <p:nvGrpSpPr>
        <p:cNvPr id="1" name="">
          <a:extLst>
            <a:ext uri="{FF2B5EF4-FFF2-40B4-BE49-F238E27FC236}">
              <a16:creationId xmlns:a16="http://schemas.microsoft.com/office/drawing/2014/main" id="{F73095CA-60C6-96A3-6749-1DC7A129823A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31" name="Rectangle 1030">
            <a:extLst>
              <a:ext uri="{FF2B5EF4-FFF2-40B4-BE49-F238E27FC236}">
                <a16:creationId xmlns:a16="http://schemas.microsoft.com/office/drawing/2014/main" id="{65A5EAB7-5474-A961-7412-D5CC64281D69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-2"/>
            <a:ext cx="12192000" cy="4918511"/>
          </a:xfrm>
          <a:prstGeom prst="rect">
            <a:avLst/>
          </a:prstGeom>
          <a:solidFill>
            <a:srgbClr val="FFFFFF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srgbClr val="A89968"/>
              </a:solidFill>
              <a:effectLst/>
              <a:uLnTx/>
              <a:uFillTx/>
              <a:latin typeface="Gill Sans MT" panose="020B0502020104020203"/>
              <a:ea typeface="+mn-ea"/>
              <a:cs typeface="+mn-cs"/>
            </a:endParaRPr>
          </a:p>
        </p:txBody>
      </p:sp>
      <p:sp>
        <p:nvSpPr>
          <p:cNvPr id="6" name="Title 1">
            <a:extLst>
              <a:ext uri="{FF2B5EF4-FFF2-40B4-BE49-F238E27FC236}">
                <a16:creationId xmlns:a16="http://schemas.microsoft.com/office/drawing/2014/main" id="{04CCF52B-913A-1F61-0291-400E0CC31C6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600200" y="4269282"/>
            <a:ext cx="8991600" cy="1264762"/>
          </a:xfrm>
        </p:spPr>
        <p:txBody>
          <a:bodyPr vert="horz" lIns="274320" tIns="182880" rIns="274320" bIns="182880" rtlCol="0" anchor="ctr" anchorCtr="1">
            <a:normAutofit/>
          </a:bodyPr>
          <a:lstStyle/>
          <a:p>
            <a:r>
              <a:rPr lang="en-US" sz="3200" dirty="0"/>
              <a:t>Jack Conlon</a:t>
            </a:r>
            <a:br>
              <a:rPr lang="en-US" sz="3200" dirty="0"/>
            </a:br>
            <a:r>
              <a:rPr lang="en-US" sz="3200" dirty="0"/>
              <a:t>1954 - 2010</a:t>
            </a:r>
          </a:p>
        </p:txBody>
      </p:sp>
      <p:sp>
        <p:nvSpPr>
          <p:cNvPr id="7" name="Content Placeholder 8">
            <a:extLst>
              <a:ext uri="{FF2B5EF4-FFF2-40B4-BE49-F238E27FC236}">
                <a16:creationId xmlns:a16="http://schemas.microsoft.com/office/drawing/2014/main" id="{561A9CB2-CE22-6702-819F-FEC8E266625C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2695194" y="5688535"/>
            <a:ext cx="6801612" cy="536125"/>
          </a:xfrm>
        </p:spPr>
        <p:txBody>
          <a:bodyPr vert="horz" lIns="91440" tIns="45720" rIns="91440" bIns="45720" rtlCol="0">
            <a:normAutofit/>
          </a:bodyPr>
          <a:lstStyle/>
          <a:p>
            <a:pPr marL="0" indent="0" algn="ctr">
              <a:buNone/>
            </a:pPr>
            <a:r>
              <a:rPr lang="en-US" dirty="0">
                <a:solidFill>
                  <a:schemeClr val="tx1">
                    <a:lumMod val="75000"/>
                    <a:lumOff val="25000"/>
                  </a:schemeClr>
                </a:solidFill>
                <a:hlinkClick r:id="rId2"/>
              </a:rPr>
              <a:t>Obituary</a:t>
            </a:r>
            <a:endParaRPr lang="en-US" dirty="0">
              <a:solidFill>
                <a:schemeClr val="tx1">
                  <a:lumMod val="75000"/>
                  <a:lumOff val="25000"/>
                </a:schemeClr>
              </a:solidFill>
            </a:endParaRPr>
          </a:p>
        </p:txBody>
      </p:sp>
      <p:pic>
        <p:nvPicPr>
          <p:cNvPr id="8" name="Picture 7">
            <a:extLst>
              <a:ext uri="{FF2B5EF4-FFF2-40B4-BE49-F238E27FC236}">
                <a16:creationId xmlns:a16="http://schemas.microsoft.com/office/drawing/2014/main" id="{F3B3250A-B102-0999-DE95-1C660DD66B73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023789" y="192506"/>
            <a:ext cx="6144422" cy="384528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861365773"/>
      </p:ext>
    </p:extLst>
  </p:cSld>
  <p:clrMapOvr>
    <a:masterClrMapping/>
  </p:clrMapOvr>
  <p:transition spd="slow" advClick="0" advTm="10000">
    <p:fade/>
  </p:transition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accent2"/>
        </a:solidFill>
        <a:effectLst/>
      </p:bgPr>
    </p:bg>
    <p:spTree>
      <p:nvGrpSpPr>
        <p:cNvPr id="1" name="">
          <a:extLst>
            <a:ext uri="{FF2B5EF4-FFF2-40B4-BE49-F238E27FC236}">
              <a16:creationId xmlns:a16="http://schemas.microsoft.com/office/drawing/2014/main" id="{C3E55488-95DC-DEF8-594B-65A6D2AFA797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" name="Rectangle 13">
            <a:extLst>
              <a:ext uri="{FF2B5EF4-FFF2-40B4-BE49-F238E27FC236}">
                <a16:creationId xmlns:a16="http://schemas.microsoft.com/office/drawing/2014/main" id="{E9F26AF7-9AC1-49A4-8F89-2C63E1C0A0BB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-2"/>
            <a:ext cx="12192000" cy="4918511"/>
          </a:xfrm>
          <a:prstGeom prst="rect">
            <a:avLst/>
          </a:prstGeom>
          <a:solidFill>
            <a:srgbClr val="FFFFFF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82D7C128-6773-08A4-1764-99574086D23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600200" y="4269282"/>
            <a:ext cx="8991600" cy="1264762"/>
          </a:xfrm>
        </p:spPr>
        <p:txBody>
          <a:bodyPr vert="horz" lIns="274320" tIns="182880" rIns="274320" bIns="182880" rtlCol="0" anchor="ctr" anchorCtr="1">
            <a:normAutofit/>
          </a:bodyPr>
          <a:lstStyle/>
          <a:p>
            <a:r>
              <a:rPr lang="en-US" sz="3200" dirty="0"/>
              <a:t>W. Stephen “Steve” Cordova</a:t>
            </a:r>
            <a:br>
              <a:rPr lang="en-US" sz="3200" dirty="0"/>
            </a:br>
            <a:r>
              <a:rPr lang="en-US" sz="3200" dirty="0"/>
              <a:t>1953 - 2022</a:t>
            </a:r>
          </a:p>
        </p:txBody>
      </p:sp>
      <p:sp>
        <p:nvSpPr>
          <p:cNvPr id="9" name="Content Placeholder 8">
            <a:extLst>
              <a:ext uri="{FF2B5EF4-FFF2-40B4-BE49-F238E27FC236}">
                <a16:creationId xmlns:a16="http://schemas.microsoft.com/office/drawing/2014/main" id="{5A2BC66D-CA42-3E7A-0E90-3DA2A63283F7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2695194" y="5688535"/>
            <a:ext cx="6801612" cy="536125"/>
          </a:xfrm>
        </p:spPr>
        <p:txBody>
          <a:bodyPr vert="horz" lIns="91440" tIns="45720" rIns="91440" bIns="45720" rtlCol="0">
            <a:normAutofit/>
          </a:bodyPr>
          <a:lstStyle/>
          <a:p>
            <a:pPr marL="0" indent="0" algn="ctr">
              <a:buNone/>
            </a:pPr>
            <a:r>
              <a:rPr lang="en-US" dirty="0">
                <a:solidFill>
                  <a:schemeClr val="tx1">
                    <a:lumMod val="75000"/>
                    <a:lumOff val="25000"/>
                  </a:schemeClr>
                </a:solidFill>
                <a:hlinkClick r:id="rId2"/>
              </a:rPr>
              <a:t>Obituary</a:t>
            </a:r>
            <a:endParaRPr lang="en-US" dirty="0">
              <a:solidFill>
                <a:schemeClr val="tx1">
                  <a:lumMod val="75000"/>
                  <a:lumOff val="25000"/>
                </a:schemeClr>
              </a:solidFill>
            </a:endParaRPr>
          </a:p>
        </p:txBody>
      </p:sp>
      <p:pic>
        <p:nvPicPr>
          <p:cNvPr id="8" name="Picture 7">
            <a:extLst>
              <a:ext uri="{FF2B5EF4-FFF2-40B4-BE49-F238E27FC236}">
                <a16:creationId xmlns:a16="http://schemas.microsoft.com/office/drawing/2014/main" id="{5632BB5D-FBE4-8627-C4F7-0F9D0B009EFF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 bwMode="auto">
          <a:xfrm>
            <a:off x="6448693" y="192505"/>
            <a:ext cx="2178023" cy="3854909"/>
          </a:xfrm>
          <a:prstGeom prst="rect">
            <a:avLst/>
          </a:prstGeom>
          <a:noFill/>
        </p:spPr>
      </p:pic>
      <p:pic>
        <p:nvPicPr>
          <p:cNvPr id="4" name="Picture 3">
            <a:extLst>
              <a:ext uri="{FF2B5EF4-FFF2-40B4-BE49-F238E27FC236}">
                <a16:creationId xmlns:a16="http://schemas.microsoft.com/office/drawing/2014/main" id="{5123AF82-4C6E-72A1-5504-040FF656A2AB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498420" y="192504"/>
            <a:ext cx="2621338" cy="385490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839624215"/>
      </p:ext>
    </p:extLst>
  </p:cSld>
  <p:clrMapOvr>
    <a:masterClrMapping/>
  </p:clrMapOvr>
  <p:transition spd="slow" advClick="0" advTm="10000">
    <p:fade/>
  </p:transition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accent2"/>
        </a:solidFill>
        <a:effectLst/>
      </p:bgPr>
    </p:bg>
    <p:spTree>
      <p:nvGrpSpPr>
        <p:cNvPr id="1" name="">
          <a:extLst>
            <a:ext uri="{FF2B5EF4-FFF2-40B4-BE49-F238E27FC236}">
              <a16:creationId xmlns:a16="http://schemas.microsoft.com/office/drawing/2014/main" id="{C74B8C60-C635-C96C-2406-E35E23A55FCD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103" name="Rectangle 4102">
            <a:extLst>
              <a:ext uri="{FF2B5EF4-FFF2-40B4-BE49-F238E27FC236}">
                <a16:creationId xmlns:a16="http://schemas.microsoft.com/office/drawing/2014/main" id="{E9F26AF7-9AC1-49A4-8F89-2C63E1C0A0BB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-2"/>
            <a:ext cx="12192000" cy="4918511"/>
          </a:xfrm>
          <a:prstGeom prst="rect">
            <a:avLst/>
          </a:prstGeom>
          <a:solidFill>
            <a:srgbClr val="FFFFFF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42ADBB59-E134-9D80-815C-7A07E9ABEF8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600200" y="4269282"/>
            <a:ext cx="8991600" cy="1264762"/>
          </a:xfrm>
        </p:spPr>
        <p:txBody>
          <a:bodyPr vert="horz" lIns="274320" tIns="182880" rIns="274320" bIns="182880" rtlCol="0" anchor="ctr" anchorCtr="1">
            <a:normAutofit/>
          </a:bodyPr>
          <a:lstStyle/>
          <a:p>
            <a:r>
              <a:rPr lang="en-US" sz="3200" dirty="0"/>
              <a:t>David Cortazzo</a:t>
            </a:r>
            <a:br>
              <a:rPr lang="en-US" sz="3200" dirty="0"/>
            </a:br>
            <a:r>
              <a:rPr lang="en-US" sz="3200" dirty="0"/>
              <a:t>1954 - 2021</a:t>
            </a:r>
          </a:p>
        </p:txBody>
      </p:sp>
      <p:sp>
        <p:nvSpPr>
          <p:cNvPr id="9" name="Content Placeholder 8">
            <a:extLst>
              <a:ext uri="{FF2B5EF4-FFF2-40B4-BE49-F238E27FC236}">
                <a16:creationId xmlns:a16="http://schemas.microsoft.com/office/drawing/2014/main" id="{67AE49CE-9A10-8FAE-6216-1E924BF402D8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2695194" y="5688535"/>
            <a:ext cx="6801612" cy="536125"/>
          </a:xfrm>
        </p:spPr>
        <p:txBody>
          <a:bodyPr vert="horz" lIns="91440" tIns="45720" rIns="91440" bIns="45720" rtlCol="0">
            <a:normAutofit/>
          </a:bodyPr>
          <a:lstStyle/>
          <a:p>
            <a:pPr marL="0" indent="0" algn="ctr">
              <a:buNone/>
            </a:pPr>
            <a:r>
              <a:rPr lang="en-US" dirty="0">
                <a:solidFill>
                  <a:schemeClr val="tx1">
                    <a:lumMod val="75000"/>
                    <a:lumOff val="25000"/>
                  </a:schemeClr>
                </a:solidFill>
                <a:hlinkClick r:id="rId2"/>
              </a:rPr>
              <a:t>Obituary</a:t>
            </a:r>
            <a:endParaRPr lang="en-US" dirty="0">
              <a:solidFill>
                <a:schemeClr val="tx1">
                  <a:lumMod val="75000"/>
                  <a:lumOff val="25000"/>
                </a:schemeClr>
              </a:solidFill>
            </a:endParaRPr>
          </a:p>
        </p:txBody>
      </p:sp>
      <p:pic>
        <p:nvPicPr>
          <p:cNvPr id="4098" name="Picture 2">
            <a:extLst>
              <a:ext uri="{FF2B5EF4-FFF2-40B4-BE49-F238E27FC236}">
                <a16:creationId xmlns:a16="http://schemas.microsoft.com/office/drawing/2014/main" id="{EE1CE369-CEDC-A940-86F3-5AAB19A6EEAF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 bwMode="auto">
          <a:xfrm>
            <a:off x="6222814" y="250257"/>
            <a:ext cx="2919053" cy="3754409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5" name="Picture 4">
            <a:extLst>
              <a:ext uri="{FF2B5EF4-FFF2-40B4-BE49-F238E27FC236}">
                <a16:creationId xmlns:a16="http://schemas.microsoft.com/office/drawing/2014/main" id="{3EE78F55-F328-8F1B-4D7E-3C58A873230E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948576" y="250258"/>
            <a:ext cx="3172475" cy="375440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928843424"/>
      </p:ext>
    </p:extLst>
  </p:cSld>
  <p:clrMapOvr>
    <a:masterClrMapping/>
  </p:clrMapOvr>
  <p:transition spd="slow" advClick="0" advTm="10000">
    <p:fade/>
  </p:transition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accent2"/>
        </a:solidFill>
        <a:effectLst/>
      </p:bgPr>
    </p:bg>
    <p:spTree>
      <p:nvGrpSpPr>
        <p:cNvPr id="1" name="">
          <a:extLst>
            <a:ext uri="{FF2B5EF4-FFF2-40B4-BE49-F238E27FC236}">
              <a16:creationId xmlns:a16="http://schemas.microsoft.com/office/drawing/2014/main" id="{450C4E4D-CAEF-03B8-018E-017C2F6EA8ED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103" name="Rectangle 4102">
            <a:extLst>
              <a:ext uri="{FF2B5EF4-FFF2-40B4-BE49-F238E27FC236}">
                <a16:creationId xmlns:a16="http://schemas.microsoft.com/office/drawing/2014/main" id="{43E1B3AD-EBBB-266B-31AA-0BB403FDF6AD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-2"/>
            <a:ext cx="12192000" cy="4918511"/>
          </a:xfrm>
          <a:prstGeom prst="rect">
            <a:avLst/>
          </a:prstGeom>
          <a:solidFill>
            <a:srgbClr val="FFFFFF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6" name="Title 1">
            <a:extLst>
              <a:ext uri="{FF2B5EF4-FFF2-40B4-BE49-F238E27FC236}">
                <a16:creationId xmlns:a16="http://schemas.microsoft.com/office/drawing/2014/main" id="{4808DB4F-85F2-8070-E908-F5258DCE011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600200" y="4269282"/>
            <a:ext cx="8991600" cy="1264762"/>
          </a:xfrm>
        </p:spPr>
        <p:txBody>
          <a:bodyPr vert="horz" lIns="274320" tIns="182880" rIns="274320" bIns="182880" rtlCol="0" anchor="ctr" anchorCtr="1">
            <a:normAutofit/>
          </a:bodyPr>
          <a:lstStyle/>
          <a:p>
            <a:r>
              <a:rPr lang="en-US" sz="3200" dirty="0"/>
              <a:t>Allan Dunkleberger</a:t>
            </a:r>
            <a:br>
              <a:rPr lang="en-US" sz="3200" dirty="0"/>
            </a:br>
            <a:r>
              <a:rPr lang="en-US" sz="3200" dirty="0"/>
              <a:t>1954 - 2011</a:t>
            </a:r>
          </a:p>
        </p:txBody>
      </p:sp>
      <p:sp>
        <p:nvSpPr>
          <p:cNvPr id="7" name="Content Placeholder 8">
            <a:extLst>
              <a:ext uri="{FF2B5EF4-FFF2-40B4-BE49-F238E27FC236}">
                <a16:creationId xmlns:a16="http://schemas.microsoft.com/office/drawing/2014/main" id="{4AB91C65-4AB7-F77C-F7AC-57FE279B8EAC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2695194" y="5688535"/>
            <a:ext cx="6801612" cy="536125"/>
          </a:xfrm>
        </p:spPr>
        <p:txBody>
          <a:bodyPr vert="horz" lIns="91440" tIns="45720" rIns="91440" bIns="45720" rtlCol="0">
            <a:normAutofit/>
          </a:bodyPr>
          <a:lstStyle/>
          <a:p>
            <a:pPr marL="0" indent="0" algn="ctr">
              <a:buNone/>
            </a:pPr>
            <a:r>
              <a:rPr lang="en-US" dirty="0">
                <a:solidFill>
                  <a:schemeClr val="tx1">
                    <a:lumMod val="75000"/>
                    <a:lumOff val="25000"/>
                  </a:schemeClr>
                </a:solidFill>
                <a:hlinkClick r:id="rId2"/>
              </a:rPr>
              <a:t>Obituary</a:t>
            </a:r>
            <a:endParaRPr lang="en-US" dirty="0">
              <a:solidFill>
                <a:schemeClr val="tx1">
                  <a:lumMod val="75000"/>
                  <a:lumOff val="25000"/>
                </a:schemeClr>
              </a:solidFill>
            </a:endParaRPr>
          </a:p>
        </p:txBody>
      </p:sp>
      <p:pic>
        <p:nvPicPr>
          <p:cNvPr id="8" name="Picture 2">
            <a:extLst>
              <a:ext uri="{FF2B5EF4-FFF2-40B4-BE49-F238E27FC236}">
                <a16:creationId xmlns:a16="http://schemas.microsoft.com/office/drawing/2014/main" id="{CD54DC54-E406-C9B7-1CE9-E4A90FAF8CA5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096000" y="197406"/>
            <a:ext cx="3280090" cy="3874469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0" name="Picture 9">
            <a:extLst>
              <a:ext uri="{FF2B5EF4-FFF2-40B4-BE49-F238E27FC236}">
                <a16:creationId xmlns:a16="http://schemas.microsoft.com/office/drawing/2014/main" id="{4101CF53-A27B-A201-9F81-79E3E6A2C0F9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842994" y="197406"/>
            <a:ext cx="3031265" cy="387446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948020766"/>
      </p:ext>
    </p:extLst>
  </p:cSld>
  <p:clrMapOvr>
    <a:masterClrMapping/>
  </p:clrMapOvr>
  <p:transition spd="slow" advClick="0" advTm="10000">
    <p:fade/>
  </p:transition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accent2"/>
        </a:solidFill>
        <a:effectLst/>
      </p:bgPr>
    </p:bg>
    <p:spTree>
      <p:nvGrpSpPr>
        <p:cNvPr id="1" name="">
          <a:extLst>
            <a:ext uri="{FF2B5EF4-FFF2-40B4-BE49-F238E27FC236}">
              <a16:creationId xmlns:a16="http://schemas.microsoft.com/office/drawing/2014/main" id="{52F4FEDD-6839-2DCA-A9C8-995B027814B0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103" name="Rectangle 4102">
            <a:extLst>
              <a:ext uri="{FF2B5EF4-FFF2-40B4-BE49-F238E27FC236}">
                <a16:creationId xmlns:a16="http://schemas.microsoft.com/office/drawing/2014/main" id="{7118418D-0143-35ED-1350-48ABAA3AE21E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-2"/>
            <a:ext cx="12192000" cy="4918511"/>
          </a:xfrm>
          <a:prstGeom prst="rect">
            <a:avLst/>
          </a:prstGeom>
          <a:solidFill>
            <a:srgbClr val="FFFFFF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4" name="Title 1">
            <a:extLst>
              <a:ext uri="{FF2B5EF4-FFF2-40B4-BE49-F238E27FC236}">
                <a16:creationId xmlns:a16="http://schemas.microsoft.com/office/drawing/2014/main" id="{BB3047D5-DB44-2A39-E57C-8F7F5841483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600200" y="4269282"/>
            <a:ext cx="8991600" cy="1264762"/>
          </a:xfrm>
        </p:spPr>
        <p:txBody>
          <a:bodyPr vert="horz" lIns="274320" tIns="182880" rIns="274320" bIns="182880" rtlCol="0" anchor="ctr" anchorCtr="1">
            <a:normAutofit/>
          </a:bodyPr>
          <a:lstStyle/>
          <a:p>
            <a:r>
              <a:rPr lang="en-US" sz="3200" dirty="0"/>
              <a:t>Lee Flinner</a:t>
            </a:r>
            <a:br>
              <a:rPr lang="en-US" sz="3200" dirty="0"/>
            </a:br>
            <a:r>
              <a:rPr lang="en-US" sz="3200" dirty="0"/>
              <a:t>1954 - 2020</a:t>
            </a:r>
          </a:p>
        </p:txBody>
      </p:sp>
      <p:sp>
        <p:nvSpPr>
          <p:cNvPr id="5" name="Content Placeholder 8">
            <a:extLst>
              <a:ext uri="{FF2B5EF4-FFF2-40B4-BE49-F238E27FC236}">
                <a16:creationId xmlns:a16="http://schemas.microsoft.com/office/drawing/2014/main" id="{EFD528F1-1372-7933-2DCD-6B837EE25874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2695194" y="5688535"/>
            <a:ext cx="6801612" cy="536125"/>
          </a:xfrm>
        </p:spPr>
        <p:txBody>
          <a:bodyPr vert="horz" lIns="91440" tIns="45720" rIns="91440" bIns="45720" rtlCol="0">
            <a:normAutofit/>
          </a:bodyPr>
          <a:lstStyle/>
          <a:p>
            <a:pPr marL="0" indent="0" algn="ctr">
              <a:buNone/>
            </a:pPr>
            <a:r>
              <a:rPr lang="en-US" dirty="0">
                <a:solidFill>
                  <a:schemeClr val="tx1">
                    <a:lumMod val="75000"/>
                    <a:lumOff val="25000"/>
                  </a:schemeClr>
                </a:solidFill>
                <a:hlinkClick r:id="rId2"/>
              </a:rPr>
              <a:t>Obituary</a:t>
            </a:r>
            <a:endParaRPr lang="en-US" dirty="0">
              <a:solidFill>
                <a:schemeClr val="tx1">
                  <a:lumMod val="75000"/>
                  <a:lumOff val="25000"/>
                </a:schemeClr>
              </a:solidFill>
            </a:endParaRPr>
          </a:p>
        </p:txBody>
      </p:sp>
      <p:pic>
        <p:nvPicPr>
          <p:cNvPr id="9" name="Picture 2" descr="Dr.  Lee Flinner obituary, 1954-2020, Gettysburg, Pa">
            <a:extLst>
              <a:ext uri="{FF2B5EF4-FFF2-40B4-BE49-F238E27FC236}">
                <a16:creationId xmlns:a16="http://schemas.microsoft.com/office/drawing/2014/main" id="{A5EA71C5-7F64-A98F-3A44-DAF1D50891DE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096000" y="199008"/>
            <a:ext cx="2836244" cy="3915783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3" name="Picture 2">
            <a:extLst>
              <a:ext uri="{FF2B5EF4-FFF2-40B4-BE49-F238E27FC236}">
                <a16:creationId xmlns:a16="http://schemas.microsoft.com/office/drawing/2014/main" id="{155293B9-8D45-366C-B220-FD75E96BE19C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176586" y="199007"/>
            <a:ext cx="2771977" cy="391578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489665058"/>
      </p:ext>
    </p:extLst>
  </p:cSld>
  <p:clrMapOvr>
    <a:masterClrMapping/>
  </p:clrMapOvr>
  <p:transition spd="slow" advClick="0" advTm="10000">
    <p:fade/>
  </p:transition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accent2"/>
        </a:solidFill>
        <a:effectLst/>
      </p:bgPr>
    </p:bg>
    <p:spTree>
      <p:nvGrpSpPr>
        <p:cNvPr id="1" name="">
          <a:extLst>
            <a:ext uri="{FF2B5EF4-FFF2-40B4-BE49-F238E27FC236}">
              <a16:creationId xmlns:a16="http://schemas.microsoft.com/office/drawing/2014/main" id="{57F9422D-6E44-8546-F2DC-82F61BB69609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103" name="Rectangle 4102">
            <a:extLst>
              <a:ext uri="{FF2B5EF4-FFF2-40B4-BE49-F238E27FC236}">
                <a16:creationId xmlns:a16="http://schemas.microsoft.com/office/drawing/2014/main" id="{7345ECF5-DC41-6972-51BD-599F30EDBE42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-2"/>
            <a:ext cx="12192000" cy="4918511"/>
          </a:xfrm>
          <a:prstGeom prst="rect">
            <a:avLst/>
          </a:prstGeom>
          <a:solidFill>
            <a:srgbClr val="FFFFFF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6" name="Title 1">
            <a:extLst>
              <a:ext uri="{FF2B5EF4-FFF2-40B4-BE49-F238E27FC236}">
                <a16:creationId xmlns:a16="http://schemas.microsoft.com/office/drawing/2014/main" id="{AC67D666-AD78-8D7D-45D5-F84AF7B2AC1B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600200" y="4269282"/>
            <a:ext cx="8991600" cy="1264762"/>
          </a:xfrm>
        </p:spPr>
        <p:txBody>
          <a:bodyPr vert="horz" lIns="274320" tIns="182880" rIns="274320" bIns="182880" rtlCol="0" anchor="ctr" anchorCtr="1">
            <a:normAutofit/>
          </a:bodyPr>
          <a:lstStyle/>
          <a:p>
            <a:r>
              <a:rPr lang="en-US" sz="3200" dirty="0"/>
              <a:t>Alan Foster</a:t>
            </a:r>
            <a:br>
              <a:rPr lang="en-US" sz="3200" dirty="0"/>
            </a:br>
            <a:r>
              <a:rPr lang="en-US" sz="3200" dirty="0"/>
              <a:t>1952 - 2024</a:t>
            </a:r>
          </a:p>
        </p:txBody>
      </p:sp>
      <p:sp>
        <p:nvSpPr>
          <p:cNvPr id="7" name="Content Placeholder 8">
            <a:extLst>
              <a:ext uri="{FF2B5EF4-FFF2-40B4-BE49-F238E27FC236}">
                <a16:creationId xmlns:a16="http://schemas.microsoft.com/office/drawing/2014/main" id="{AF69FFBD-6F48-3CA4-DD90-448293857A31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2695194" y="5688535"/>
            <a:ext cx="6801612" cy="536125"/>
          </a:xfrm>
        </p:spPr>
        <p:txBody>
          <a:bodyPr vert="horz" lIns="91440" tIns="45720" rIns="91440" bIns="45720" rtlCol="0">
            <a:normAutofit/>
          </a:bodyPr>
          <a:lstStyle/>
          <a:p>
            <a:pPr marL="0" indent="0" algn="ctr">
              <a:buNone/>
            </a:pPr>
            <a:r>
              <a:rPr lang="en-US" dirty="0">
                <a:solidFill>
                  <a:schemeClr val="tx1">
                    <a:lumMod val="75000"/>
                    <a:lumOff val="25000"/>
                  </a:schemeClr>
                </a:solidFill>
                <a:hlinkClick r:id="rId2"/>
              </a:rPr>
              <a:t>Obituary</a:t>
            </a:r>
            <a:endParaRPr lang="en-US" dirty="0">
              <a:solidFill>
                <a:schemeClr val="tx1">
                  <a:lumMod val="75000"/>
                  <a:lumOff val="25000"/>
                </a:schemeClr>
              </a:solidFill>
            </a:endParaRPr>
          </a:p>
        </p:txBody>
      </p:sp>
      <p:pic>
        <p:nvPicPr>
          <p:cNvPr id="8" name="Picture 7">
            <a:extLst>
              <a:ext uri="{FF2B5EF4-FFF2-40B4-BE49-F238E27FC236}">
                <a16:creationId xmlns:a16="http://schemas.microsoft.com/office/drawing/2014/main" id="{21FC3191-DB14-BFFE-4A64-3311C605DDA1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451659" y="184415"/>
            <a:ext cx="3288682" cy="393037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929617568"/>
      </p:ext>
    </p:extLst>
  </p:cSld>
  <p:clrMapOvr>
    <a:masterClrMapping/>
  </p:clrMapOvr>
  <p:transition spd="slow" advClick="0" advTm="10000">
    <p:fade/>
  </p:transition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accent2"/>
        </a:solidFill>
        <a:effectLst/>
      </p:bgPr>
    </p:bg>
    <p:spTree>
      <p:nvGrpSpPr>
        <p:cNvPr id="1" name="">
          <a:extLst>
            <a:ext uri="{FF2B5EF4-FFF2-40B4-BE49-F238E27FC236}">
              <a16:creationId xmlns:a16="http://schemas.microsoft.com/office/drawing/2014/main" id="{0A67B4BF-F64E-B7FD-8AD8-B905308D9938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47" name="Rectangle 10246">
            <a:extLst>
              <a:ext uri="{FF2B5EF4-FFF2-40B4-BE49-F238E27FC236}">
                <a16:creationId xmlns:a16="http://schemas.microsoft.com/office/drawing/2014/main" id="{E9F26AF7-9AC1-49A4-8F89-2C63E1C0A0BB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-2"/>
            <a:ext cx="12192000" cy="4918511"/>
          </a:xfrm>
          <a:prstGeom prst="rect">
            <a:avLst/>
          </a:prstGeom>
          <a:solidFill>
            <a:srgbClr val="FFFFFF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94C907F8-C3D4-A7AF-2371-06727CE358D7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600200" y="4269282"/>
            <a:ext cx="8991600" cy="1264762"/>
          </a:xfrm>
        </p:spPr>
        <p:txBody>
          <a:bodyPr vert="horz" lIns="274320" tIns="182880" rIns="274320" bIns="182880" rtlCol="0" anchor="ctr" anchorCtr="1">
            <a:normAutofit/>
          </a:bodyPr>
          <a:lstStyle/>
          <a:p>
            <a:r>
              <a:rPr lang="en-US" sz="3200" dirty="0"/>
              <a:t>Roger Garber</a:t>
            </a:r>
            <a:br>
              <a:rPr lang="en-US" sz="3200" dirty="0"/>
            </a:br>
            <a:r>
              <a:rPr lang="en-US" sz="3200" dirty="0"/>
              <a:t>1953 - 2023</a:t>
            </a:r>
          </a:p>
        </p:txBody>
      </p:sp>
      <p:sp>
        <p:nvSpPr>
          <p:cNvPr id="9" name="Content Placeholder 8">
            <a:extLst>
              <a:ext uri="{FF2B5EF4-FFF2-40B4-BE49-F238E27FC236}">
                <a16:creationId xmlns:a16="http://schemas.microsoft.com/office/drawing/2014/main" id="{C64EAF05-9047-F783-F897-942A9DF17732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2695194" y="5688535"/>
            <a:ext cx="6801612" cy="536125"/>
          </a:xfrm>
        </p:spPr>
        <p:txBody>
          <a:bodyPr vert="horz" lIns="91440" tIns="45720" rIns="91440" bIns="45720" rtlCol="0">
            <a:normAutofit/>
          </a:bodyPr>
          <a:lstStyle/>
          <a:p>
            <a:pPr marL="0" indent="0" algn="ctr">
              <a:buNone/>
            </a:pPr>
            <a:r>
              <a:rPr lang="en-US" dirty="0">
                <a:solidFill>
                  <a:schemeClr val="tx1">
                    <a:lumMod val="75000"/>
                    <a:lumOff val="25000"/>
                  </a:schemeClr>
                </a:solidFill>
                <a:hlinkClick r:id="rId2"/>
              </a:rPr>
              <a:t>Obituary</a:t>
            </a:r>
            <a:endParaRPr lang="en-US" dirty="0">
              <a:solidFill>
                <a:schemeClr val="tx1">
                  <a:lumMod val="75000"/>
                  <a:lumOff val="25000"/>
                </a:schemeClr>
              </a:solidFill>
            </a:endParaRPr>
          </a:p>
        </p:txBody>
      </p:sp>
      <p:pic>
        <p:nvPicPr>
          <p:cNvPr id="10242" name="Picture 2" descr="Photo of Dr. Roger D. Garber, DDS">
            <a:extLst>
              <a:ext uri="{FF2B5EF4-FFF2-40B4-BE49-F238E27FC236}">
                <a16:creationId xmlns:a16="http://schemas.microsoft.com/office/drawing/2014/main" id="{7A728972-052B-23CC-3F37-F0E6157B9770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 bwMode="auto">
          <a:xfrm>
            <a:off x="6328692" y="298384"/>
            <a:ext cx="2786931" cy="371590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5" name="Picture 4">
            <a:extLst>
              <a:ext uri="{FF2B5EF4-FFF2-40B4-BE49-F238E27FC236}">
                <a16:creationId xmlns:a16="http://schemas.microsoft.com/office/drawing/2014/main" id="{607A203E-0192-21C7-90DD-7BA804F13AB4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986964" y="298384"/>
            <a:ext cx="3215908" cy="371590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832077226"/>
      </p:ext>
    </p:extLst>
  </p:cSld>
  <p:clrMapOvr>
    <a:masterClrMapping/>
  </p:clrMapOvr>
  <p:transition spd="slow" advClick="0" advTm="10000">
    <p:fade/>
  </p:transition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accent2"/>
        </a:solidFill>
        <a:effectLst/>
      </p:bgPr>
    </p:bg>
    <p:spTree>
      <p:nvGrpSpPr>
        <p:cNvPr id="1" name="">
          <a:extLst>
            <a:ext uri="{FF2B5EF4-FFF2-40B4-BE49-F238E27FC236}">
              <a16:creationId xmlns:a16="http://schemas.microsoft.com/office/drawing/2014/main" id="{48D7AE96-4602-27A6-DE56-BBF07B13624E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47" name="Rectangle 10246">
            <a:extLst>
              <a:ext uri="{FF2B5EF4-FFF2-40B4-BE49-F238E27FC236}">
                <a16:creationId xmlns:a16="http://schemas.microsoft.com/office/drawing/2014/main" id="{E9B8ED9D-6946-E55A-A593-D834F5B6C66B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-2"/>
            <a:ext cx="12192000" cy="4918511"/>
          </a:xfrm>
          <a:prstGeom prst="rect">
            <a:avLst/>
          </a:prstGeom>
          <a:solidFill>
            <a:srgbClr val="FFFFFF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6" name="Title 1">
            <a:extLst>
              <a:ext uri="{FF2B5EF4-FFF2-40B4-BE49-F238E27FC236}">
                <a16:creationId xmlns:a16="http://schemas.microsoft.com/office/drawing/2014/main" id="{EDD3E28B-A557-5161-936A-361D161CEAF7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600200" y="4269282"/>
            <a:ext cx="8991600" cy="1264762"/>
          </a:xfrm>
        </p:spPr>
        <p:txBody>
          <a:bodyPr vert="horz" lIns="274320" tIns="182880" rIns="274320" bIns="182880" rtlCol="0" anchor="ctr" anchorCtr="1">
            <a:normAutofit/>
          </a:bodyPr>
          <a:lstStyle/>
          <a:p>
            <a:r>
              <a:rPr lang="en-US" sz="3200" dirty="0"/>
              <a:t>Carol (Hoover) Gardon</a:t>
            </a:r>
            <a:br>
              <a:rPr lang="en-US" sz="3200" dirty="0"/>
            </a:br>
            <a:r>
              <a:rPr lang="en-US" sz="3200" dirty="0"/>
              <a:t>1954 - 2021</a:t>
            </a:r>
          </a:p>
        </p:txBody>
      </p:sp>
      <p:sp>
        <p:nvSpPr>
          <p:cNvPr id="7" name="Content Placeholder 8">
            <a:extLst>
              <a:ext uri="{FF2B5EF4-FFF2-40B4-BE49-F238E27FC236}">
                <a16:creationId xmlns:a16="http://schemas.microsoft.com/office/drawing/2014/main" id="{55995407-06AD-3030-E2DC-7240806311D6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2695194" y="5688535"/>
            <a:ext cx="6801612" cy="536125"/>
          </a:xfrm>
        </p:spPr>
        <p:txBody>
          <a:bodyPr vert="horz" lIns="91440" tIns="45720" rIns="91440" bIns="45720" rtlCol="0">
            <a:normAutofit/>
          </a:bodyPr>
          <a:lstStyle/>
          <a:p>
            <a:pPr marL="0" indent="0" algn="ctr">
              <a:buNone/>
            </a:pPr>
            <a:r>
              <a:rPr lang="en-US" dirty="0">
                <a:solidFill>
                  <a:schemeClr val="tx1">
                    <a:lumMod val="75000"/>
                    <a:lumOff val="25000"/>
                  </a:schemeClr>
                </a:solidFill>
                <a:hlinkClick r:id="rId2"/>
              </a:rPr>
              <a:t>Obituary</a:t>
            </a:r>
            <a:endParaRPr lang="en-US" dirty="0">
              <a:solidFill>
                <a:schemeClr val="tx1">
                  <a:lumMod val="75000"/>
                  <a:lumOff val="25000"/>
                </a:schemeClr>
              </a:solidFill>
            </a:endParaRPr>
          </a:p>
        </p:txBody>
      </p:sp>
      <p:pic>
        <p:nvPicPr>
          <p:cNvPr id="10" name="Picture 2" descr="Carol  H. Gordon Profile Photo">
            <a:extLst>
              <a:ext uri="{FF2B5EF4-FFF2-40B4-BE49-F238E27FC236}">
                <a16:creationId xmlns:a16="http://schemas.microsoft.com/office/drawing/2014/main" id="{C5C8B957-DEBF-8237-218B-D5D1CDFFB99E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010274" y="230390"/>
            <a:ext cx="3808501" cy="380850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1" name="Picture 10">
            <a:extLst>
              <a:ext uri="{FF2B5EF4-FFF2-40B4-BE49-F238E27FC236}">
                <a16:creationId xmlns:a16="http://schemas.microsoft.com/office/drawing/2014/main" id="{0F95BBEF-5532-91C4-B666-764F41061D61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307815" y="233567"/>
            <a:ext cx="3511962" cy="380532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625664613"/>
      </p:ext>
    </p:extLst>
  </p:cSld>
  <p:clrMapOvr>
    <a:masterClrMapping/>
  </p:clrMapOvr>
  <p:transition spd="slow" advClick="0" advTm="10000">
    <p:fade/>
  </p:transition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accent2"/>
        </a:solidFill>
        <a:effectLst/>
      </p:bgPr>
    </p:bg>
    <p:spTree>
      <p:nvGrpSpPr>
        <p:cNvPr id="1" name="">
          <a:extLst>
            <a:ext uri="{FF2B5EF4-FFF2-40B4-BE49-F238E27FC236}">
              <a16:creationId xmlns:a16="http://schemas.microsoft.com/office/drawing/2014/main" id="{5FFDEA9C-35F7-CFD7-590C-6EA63BEFCA60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47" name="Rectangle 10246">
            <a:extLst>
              <a:ext uri="{FF2B5EF4-FFF2-40B4-BE49-F238E27FC236}">
                <a16:creationId xmlns:a16="http://schemas.microsoft.com/office/drawing/2014/main" id="{AD8275CC-2D3F-7DB6-5A44-B4782A540667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-2"/>
            <a:ext cx="12192000" cy="4918511"/>
          </a:xfrm>
          <a:prstGeom prst="rect">
            <a:avLst/>
          </a:prstGeom>
          <a:solidFill>
            <a:srgbClr val="FFFFFF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4" name="Title 1">
            <a:extLst>
              <a:ext uri="{FF2B5EF4-FFF2-40B4-BE49-F238E27FC236}">
                <a16:creationId xmlns:a16="http://schemas.microsoft.com/office/drawing/2014/main" id="{3C445080-5674-B635-9939-2718AF25554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600200" y="4269282"/>
            <a:ext cx="8991600" cy="1264762"/>
          </a:xfrm>
        </p:spPr>
        <p:txBody>
          <a:bodyPr vert="horz" lIns="274320" tIns="182880" rIns="274320" bIns="182880" rtlCol="0" anchor="ctr" anchorCtr="1">
            <a:normAutofit/>
          </a:bodyPr>
          <a:lstStyle/>
          <a:p>
            <a:r>
              <a:rPr lang="en-US" sz="3200" dirty="0"/>
              <a:t>Florence Grasty-Thomas</a:t>
            </a:r>
            <a:br>
              <a:rPr lang="en-US" sz="3200" dirty="0"/>
            </a:br>
            <a:r>
              <a:rPr lang="en-US" sz="3200" dirty="0"/>
              <a:t>1954 - 2013</a:t>
            </a:r>
          </a:p>
        </p:txBody>
      </p:sp>
      <p:pic>
        <p:nvPicPr>
          <p:cNvPr id="5" name="Picture 4" descr="Florence Deborah Grasty-Thomas">
            <a:extLst>
              <a:ext uri="{FF2B5EF4-FFF2-40B4-BE49-F238E27FC236}">
                <a16:creationId xmlns:a16="http://schemas.microsoft.com/office/drawing/2014/main" id="{D8FF840C-D6D4-CC24-CB8F-9BEFF4438DF2}"/>
              </a:ext>
            </a:extLst>
          </p:cNvPr>
          <p:cNvPicPr>
            <a:picLocks noChangeAspect="1"/>
          </p:cNvPicPr>
          <p:nvPr/>
        </p:nvPicPr>
        <p:blipFill>
          <a:blip r:embed="rId2" r:link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4765" t="3542" r="5873" b="4762"/>
          <a:stretch>
            <a:fillRect/>
          </a:stretch>
        </p:blipFill>
        <p:spPr bwMode="auto">
          <a:xfrm>
            <a:off x="7706625" y="147399"/>
            <a:ext cx="2698623" cy="3976917"/>
          </a:xfrm>
          <a:prstGeom prst="rect">
            <a:avLst/>
          </a:prstGeom>
          <a:noFill/>
          <a:ln>
            <a:noFill/>
          </a:ln>
        </p:spPr>
      </p:pic>
      <p:sp>
        <p:nvSpPr>
          <p:cNvPr id="2" name="Content Placeholder 8">
            <a:extLst>
              <a:ext uri="{FF2B5EF4-FFF2-40B4-BE49-F238E27FC236}">
                <a16:creationId xmlns:a16="http://schemas.microsoft.com/office/drawing/2014/main" id="{0B2A30FF-1DC5-6A82-BDEE-FB2869C482CB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2695194" y="5688535"/>
            <a:ext cx="6801612" cy="536125"/>
          </a:xfrm>
        </p:spPr>
        <p:txBody>
          <a:bodyPr vert="horz" lIns="91440" tIns="45720" rIns="91440" bIns="45720" rtlCol="0">
            <a:normAutofit/>
          </a:bodyPr>
          <a:lstStyle/>
          <a:p>
            <a:pPr marL="0" indent="0" algn="ctr">
              <a:buNone/>
            </a:pPr>
            <a:r>
              <a:rPr lang="en-US" dirty="0">
                <a:solidFill>
                  <a:schemeClr val="tx1">
                    <a:lumMod val="75000"/>
                    <a:lumOff val="25000"/>
                  </a:schemeClr>
                </a:solidFill>
                <a:hlinkClick r:id="rId4"/>
              </a:rPr>
              <a:t>Obituary</a:t>
            </a:r>
            <a:endParaRPr lang="en-US" dirty="0">
              <a:solidFill>
                <a:schemeClr val="tx1">
                  <a:lumMod val="75000"/>
                  <a:lumOff val="25000"/>
                </a:schemeClr>
              </a:solidFill>
            </a:endParaRPr>
          </a:p>
        </p:txBody>
      </p:sp>
      <p:pic>
        <p:nvPicPr>
          <p:cNvPr id="6" name="Picture 5">
            <a:extLst>
              <a:ext uri="{FF2B5EF4-FFF2-40B4-BE49-F238E27FC236}">
                <a16:creationId xmlns:a16="http://schemas.microsoft.com/office/drawing/2014/main" id="{BDB36C31-9BA0-0337-0A6B-6B3E0CB9B0B7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844040" y="137874"/>
            <a:ext cx="5611697" cy="397691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935240358"/>
      </p:ext>
    </p:extLst>
  </p:cSld>
  <p:clrMapOvr>
    <a:masterClrMapping/>
  </p:clrMapOvr>
  <p:transition spd="slow" advClick="0" advTm="10000">
    <p:fade/>
  </p:transition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accent2"/>
        </a:solidFill>
        <a:effectLst/>
      </p:bgPr>
    </p:bg>
    <p:spTree>
      <p:nvGrpSpPr>
        <p:cNvPr id="1" name="">
          <a:extLst>
            <a:ext uri="{FF2B5EF4-FFF2-40B4-BE49-F238E27FC236}">
              <a16:creationId xmlns:a16="http://schemas.microsoft.com/office/drawing/2014/main" id="{6E00587B-C9A1-E4D3-7FC2-321222781CD4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47" name="Rectangle 10246">
            <a:extLst>
              <a:ext uri="{FF2B5EF4-FFF2-40B4-BE49-F238E27FC236}">
                <a16:creationId xmlns:a16="http://schemas.microsoft.com/office/drawing/2014/main" id="{DBFDAB09-0671-D8A7-6024-F39D68169E4F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-2"/>
            <a:ext cx="12192000" cy="4918511"/>
          </a:xfrm>
          <a:prstGeom prst="rect">
            <a:avLst/>
          </a:prstGeom>
          <a:solidFill>
            <a:srgbClr val="FFFFFF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6" name="Title 1">
            <a:extLst>
              <a:ext uri="{FF2B5EF4-FFF2-40B4-BE49-F238E27FC236}">
                <a16:creationId xmlns:a16="http://schemas.microsoft.com/office/drawing/2014/main" id="{9BF0886C-A798-B582-EE66-B1676D2EC136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600200" y="4269282"/>
            <a:ext cx="8991600" cy="1264762"/>
          </a:xfrm>
        </p:spPr>
        <p:txBody>
          <a:bodyPr vert="horz" lIns="274320" tIns="182880" rIns="274320" bIns="182880" rtlCol="0" anchor="ctr" anchorCtr="1">
            <a:normAutofit/>
          </a:bodyPr>
          <a:lstStyle/>
          <a:p>
            <a:r>
              <a:rPr lang="en-US" sz="3200" dirty="0"/>
              <a:t>Janet Entwisle Hafer</a:t>
            </a:r>
            <a:br>
              <a:rPr lang="en-US" sz="3200" dirty="0"/>
            </a:br>
            <a:r>
              <a:rPr lang="en-US" sz="3200" dirty="0"/>
              <a:t>1954 - 2012</a:t>
            </a:r>
          </a:p>
        </p:txBody>
      </p:sp>
      <p:pic>
        <p:nvPicPr>
          <p:cNvPr id="3" name="Picture 2">
            <a:extLst>
              <a:ext uri="{FF2B5EF4-FFF2-40B4-BE49-F238E27FC236}">
                <a16:creationId xmlns:a16="http://schemas.microsoft.com/office/drawing/2014/main" id="{66A25DA1-BF76-5984-F79E-20B94C0C2FEE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274362" y="213765"/>
            <a:ext cx="3643275" cy="3803771"/>
          </a:xfrm>
          <a:prstGeom prst="rect">
            <a:avLst/>
          </a:prstGeom>
        </p:spPr>
      </p:pic>
      <p:sp>
        <p:nvSpPr>
          <p:cNvPr id="4" name="Content Placeholder 8">
            <a:extLst>
              <a:ext uri="{FF2B5EF4-FFF2-40B4-BE49-F238E27FC236}">
                <a16:creationId xmlns:a16="http://schemas.microsoft.com/office/drawing/2014/main" id="{83D76E77-D098-A46A-7A10-95A92F90B7A9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2695194" y="5688535"/>
            <a:ext cx="6801612" cy="536125"/>
          </a:xfrm>
        </p:spPr>
        <p:txBody>
          <a:bodyPr vert="horz" lIns="91440" tIns="45720" rIns="91440" bIns="45720" rtlCol="0">
            <a:normAutofit/>
          </a:bodyPr>
          <a:lstStyle/>
          <a:p>
            <a:pPr marL="0" indent="0" algn="ctr">
              <a:buNone/>
            </a:pPr>
            <a:r>
              <a:rPr lang="en-US" dirty="0">
                <a:solidFill>
                  <a:schemeClr val="tx1">
                    <a:lumMod val="75000"/>
                    <a:lumOff val="25000"/>
                  </a:schemeClr>
                </a:solidFill>
                <a:hlinkClick r:id="rId3"/>
              </a:rPr>
              <a:t>Obituary</a:t>
            </a:r>
            <a:endParaRPr lang="en-US" dirty="0">
              <a:solidFill>
                <a:schemeClr val="tx1">
                  <a:lumMod val="75000"/>
                  <a:lumOff val="25000"/>
                </a:scheme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143964954"/>
      </p:ext>
    </p:extLst>
  </p:cSld>
  <p:clrMapOvr>
    <a:masterClrMapping/>
  </p:clrMapOvr>
  <p:transition spd="slow" advClick="0" advTm="10000">
    <p:fade/>
  </p:transition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accent2"/>
        </a:solidFill>
        <a:effectLst/>
      </p:bgPr>
    </p:bg>
    <p:spTree>
      <p:nvGrpSpPr>
        <p:cNvPr id="1" name="">
          <a:extLst>
            <a:ext uri="{FF2B5EF4-FFF2-40B4-BE49-F238E27FC236}">
              <a16:creationId xmlns:a16="http://schemas.microsoft.com/office/drawing/2014/main" id="{4136FAAF-B075-355A-888E-AEBF05C3975D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47" name="Rectangle 10246">
            <a:extLst>
              <a:ext uri="{FF2B5EF4-FFF2-40B4-BE49-F238E27FC236}">
                <a16:creationId xmlns:a16="http://schemas.microsoft.com/office/drawing/2014/main" id="{DED56FFD-6A20-DEF9-0235-1082239C8A1F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-2"/>
            <a:ext cx="12192000" cy="4918511"/>
          </a:xfrm>
          <a:prstGeom prst="rect">
            <a:avLst/>
          </a:prstGeom>
          <a:solidFill>
            <a:srgbClr val="FFFFFF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7" name="Picture 6" descr="A yellow rose on a table&#10;&#10;Description automatically generated">
            <a:extLst>
              <a:ext uri="{FF2B5EF4-FFF2-40B4-BE49-F238E27FC236}">
                <a16:creationId xmlns:a16="http://schemas.microsoft.com/office/drawing/2014/main" id="{3838DB4D-AE5D-1437-C083-0B4237CEDB76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7207" r="17207"/>
          <a:stretch>
            <a:fillRect/>
          </a:stretch>
        </p:blipFill>
        <p:spPr>
          <a:xfrm>
            <a:off x="4253633" y="180976"/>
            <a:ext cx="3684734" cy="3876666"/>
          </a:xfrm>
          <a:prstGeom prst="rect">
            <a:avLst/>
          </a:prstGeom>
          <a:ln w="57150" cmpd="thickThin">
            <a:noFill/>
          </a:ln>
        </p:spPr>
      </p:pic>
      <p:sp>
        <p:nvSpPr>
          <p:cNvPr id="4" name="Title 1">
            <a:extLst>
              <a:ext uri="{FF2B5EF4-FFF2-40B4-BE49-F238E27FC236}">
                <a16:creationId xmlns:a16="http://schemas.microsoft.com/office/drawing/2014/main" id="{97CE35FF-F9AB-4991-5D85-987CFA96392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600200" y="4269282"/>
            <a:ext cx="8991600" cy="1264762"/>
          </a:xfrm>
        </p:spPr>
        <p:txBody>
          <a:bodyPr vert="horz" lIns="274320" tIns="182880" rIns="274320" bIns="182880" rtlCol="0" anchor="ctr" anchorCtr="1">
            <a:normAutofit/>
          </a:bodyPr>
          <a:lstStyle/>
          <a:p>
            <a:r>
              <a:rPr lang="en-US" sz="3200" dirty="0"/>
              <a:t>Michael Humphrey</a:t>
            </a:r>
            <a:br>
              <a:rPr lang="en-US" sz="3200" dirty="0"/>
            </a:br>
            <a:r>
              <a:rPr lang="en-US" sz="3200" dirty="0"/>
              <a:t>1955 - 2010</a:t>
            </a:r>
          </a:p>
        </p:txBody>
      </p:sp>
      <p:sp>
        <p:nvSpPr>
          <p:cNvPr id="2" name="Content Placeholder 8">
            <a:extLst>
              <a:ext uri="{FF2B5EF4-FFF2-40B4-BE49-F238E27FC236}">
                <a16:creationId xmlns:a16="http://schemas.microsoft.com/office/drawing/2014/main" id="{EE4F72C8-F3C1-68CA-EC93-E08EF0BC3A82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2695194" y="5688535"/>
            <a:ext cx="6801612" cy="536125"/>
          </a:xfrm>
        </p:spPr>
        <p:txBody>
          <a:bodyPr vert="horz" lIns="91440" tIns="45720" rIns="91440" bIns="45720" rtlCol="0">
            <a:normAutofit/>
          </a:bodyPr>
          <a:lstStyle/>
          <a:p>
            <a:pPr marL="0" indent="0" algn="ctr">
              <a:buNone/>
            </a:pPr>
            <a:r>
              <a:rPr lang="en-US" dirty="0">
                <a:solidFill>
                  <a:schemeClr val="tx1">
                    <a:lumMod val="75000"/>
                    <a:lumOff val="25000"/>
                  </a:schemeClr>
                </a:solidFill>
                <a:hlinkClick r:id="rId3"/>
              </a:rPr>
              <a:t>Obituary</a:t>
            </a:r>
            <a:endParaRPr lang="en-US" dirty="0">
              <a:solidFill>
                <a:schemeClr val="tx1">
                  <a:lumMod val="75000"/>
                  <a:lumOff val="25000"/>
                </a:scheme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635527037"/>
      </p:ext>
    </p:extLst>
  </p:cSld>
  <p:clrMapOvr>
    <a:masterClrMapping/>
  </p:clrMapOvr>
  <p:transition spd="slow" advClick="0" advTm="10000">
    <p:fade/>
  </p:transition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accent2"/>
        </a:solidFill>
        <a:effectLst/>
      </p:bgPr>
    </p:bg>
    <p:spTree>
      <p:nvGrpSpPr>
        <p:cNvPr id="1" name="">
          <a:extLst>
            <a:ext uri="{FF2B5EF4-FFF2-40B4-BE49-F238E27FC236}">
              <a16:creationId xmlns:a16="http://schemas.microsoft.com/office/drawing/2014/main" id="{5D788AA8-66A2-EDBE-9556-6CCFBBF1346B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" name="Rectangle 19">
            <a:extLst>
              <a:ext uri="{FF2B5EF4-FFF2-40B4-BE49-F238E27FC236}">
                <a16:creationId xmlns:a16="http://schemas.microsoft.com/office/drawing/2014/main" id="{E9F26AF7-9AC1-49A4-8F89-2C63E1C0A0BB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-2"/>
            <a:ext cx="12192000" cy="4918511"/>
          </a:xfrm>
          <a:prstGeom prst="rect">
            <a:avLst/>
          </a:prstGeom>
          <a:solidFill>
            <a:srgbClr val="FFFFFF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ED45DC00-197C-1607-315F-1112C0CF7EB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600200" y="4269282"/>
            <a:ext cx="8991600" cy="1264762"/>
          </a:xfrm>
        </p:spPr>
        <p:txBody>
          <a:bodyPr vert="horz" lIns="274320" tIns="182880" rIns="274320" bIns="182880" rtlCol="0" anchor="ctr" anchorCtr="1">
            <a:normAutofit/>
          </a:bodyPr>
          <a:lstStyle/>
          <a:p>
            <a:r>
              <a:rPr lang="en-US" sz="3200" dirty="0"/>
              <a:t>Steven “Steve” </a:t>
            </a:r>
            <a:r>
              <a:rPr lang="en-US" sz="3200" dirty="0" err="1"/>
              <a:t>james</a:t>
            </a:r>
            <a:br>
              <a:rPr lang="en-US" sz="3200" dirty="0"/>
            </a:br>
            <a:r>
              <a:rPr lang="en-US" sz="3200" dirty="0"/>
              <a:t>1954 - 2025</a:t>
            </a:r>
          </a:p>
        </p:txBody>
      </p:sp>
      <p:sp>
        <p:nvSpPr>
          <p:cNvPr id="9" name="Content Placeholder 8">
            <a:extLst>
              <a:ext uri="{FF2B5EF4-FFF2-40B4-BE49-F238E27FC236}">
                <a16:creationId xmlns:a16="http://schemas.microsoft.com/office/drawing/2014/main" id="{B5729044-325F-722B-E46C-D4BD7A4E334D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2695194" y="5688535"/>
            <a:ext cx="6801612" cy="536125"/>
          </a:xfrm>
        </p:spPr>
        <p:txBody>
          <a:bodyPr vert="horz" lIns="91440" tIns="45720" rIns="91440" bIns="45720" rtlCol="0">
            <a:normAutofit/>
          </a:bodyPr>
          <a:lstStyle/>
          <a:p>
            <a:pPr marL="0" indent="0" algn="ctr">
              <a:buNone/>
            </a:pPr>
            <a:r>
              <a:rPr lang="en-US" dirty="0">
                <a:solidFill>
                  <a:schemeClr val="tx1">
                    <a:lumMod val="75000"/>
                    <a:lumOff val="25000"/>
                  </a:schemeClr>
                </a:solidFill>
                <a:hlinkClick r:id="rId2"/>
              </a:rPr>
              <a:t>Obituary</a:t>
            </a:r>
            <a:endParaRPr lang="en-US" dirty="0">
              <a:solidFill>
                <a:schemeClr val="tx1">
                  <a:lumMod val="75000"/>
                  <a:lumOff val="25000"/>
                </a:schemeClr>
              </a:solidFill>
            </a:endParaRPr>
          </a:p>
        </p:txBody>
      </p:sp>
      <p:pic>
        <p:nvPicPr>
          <p:cNvPr id="13" name="Picture 12">
            <a:extLst>
              <a:ext uri="{FF2B5EF4-FFF2-40B4-BE49-F238E27FC236}">
                <a16:creationId xmlns:a16="http://schemas.microsoft.com/office/drawing/2014/main" id="{8E324E70-129F-0B4E-DFFB-AB148DB634E9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009626" y="286379"/>
            <a:ext cx="3696522" cy="3696522"/>
          </a:xfrm>
          <a:prstGeom prst="rect">
            <a:avLst/>
          </a:prstGeom>
        </p:spPr>
      </p:pic>
      <p:pic>
        <p:nvPicPr>
          <p:cNvPr id="15" name="Picture 14">
            <a:extLst>
              <a:ext uri="{FF2B5EF4-FFF2-40B4-BE49-F238E27FC236}">
                <a16:creationId xmlns:a16="http://schemas.microsoft.com/office/drawing/2014/main" id="{D44203D5-3259-E376-D062-34097EBC820B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362075" y="286379"/>
            <a:ext cx="5416151" cy="369652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39833413"/>
      </p:ext>
    </p:extLst>
  </p:cSld>
  <p:clrMapOvr>
    <a:masterClrMapping/>
  </p:clrMapOvr>
  <p:transition spd="slow" advClick="0" advTm="10000">
    <p:fade/>
  </p:transition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accent2"/>
        </a:solidFill>
        <a:effectLst/>
      </p:bgPr>
    </p:bg>
    <p:spTree>
      <p:nvGrpSpPr>
        <p:cNvPr id="1" name="">
          <a:extLst>
            <a:ext uri="{FF2B5EF4-FFF2-40B4-BE49-F238E27FC236}">
              <a16:creationId xmlns:a16="http://schemas.microsoft.com/office/drawing/2014/main" id="{B3AC6A31-85BD-66B9-0780-455655EFE1FD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47" name="Rectangle 10246">
            <a:extLst>
              <a:ext uri="{FF2B5EF4-FFF2-40B4-BE49-F238E27FC236}">
                <a16:creationId xmlns:a16="http://schemas.microsoft.com/office/drawing/2014/main" id="{968710CC-FFD1-FAB8-B302-B553F6088045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-2"/>
            <a:ext cx="12192000" cy="4918511"/>
          </a:xfrm>
          <a:prstGeom prst="rect">
            <a:avLst/>
          </a:prstGeom>
          <a:solidFill>
            <a:srgbClr val="FFFFFF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5" name="Title 1">
            <a:extLst>
              <a:ext uri="{FF2B5EF4-FFF2-40B4-BE49-F238E27FC236}">
                <a16:creationId xmlns:a16="http://schemas.microsoft.com/office/drawing/2014/main" id="{7F2B09A9-DC79-551D-1E54-F42AF6C0776D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600200" y="4269282"/>
            <a:ext cx="8991600" cy="1264762"/>
          </a:xfrm>
        </p:spPr>
        <p:txBody>
          <a:bodyPr vert="horz" lIns="274320" tIns="182880" rIns="274320" bIns="182880" rtlCol="0" anchor="ctr" anchorCtr="1">
            <a:normAutofit/>
          </a:bodyPr>
          <a:lstStyle/>
          <a:p>
            <a:r>
              <a:rPr lang="en-US" sz="3200" dirty="0"/>
              <a:t>Thomas Knepper</a:t>
            </a:r>
            <a:br>
              <a:rPr lang="en-US" sz="3200" dirty="0"/>
            </a:br>
            <a:r>
              <a:rPr lang="en-US" sz="3200" dirty="0"/>
              <a:t>1954 - 2021</a:t>
            </a:r>
          </a:p>
        </p:txBody>
      </p:sp>
      <p:sp>
        <p:nvSpPr>
          <p:cNvPr id="6" name="Content Placeholder 8">
            <a:extLst>
              <a:ext uri="{FF2B5EF4-FFF2-40B4-BE49-F238E27FC236}">
                <a16:creationId xmlns:a16="http://schemas.microsoft.com/office/drawing/2014/main" id="{51F04BEE-0172-32BC-A7C1-6888CC187E39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2695194" y="5688535"/>
            <a:ext cx="6801612" cy="536125"/>
          </a:xfrm>
        </p:spPr>
        <p:txBody>
          <a:bodyPr vert="horz" lIns="91440" tIns="45720" rIns="91440" bIns="45720" rtlCol="0">
            <a:normAutofit/>
          </a:bodyPr>
          <a:lstStyle/>
          <a:p>
            <a:pPr marL="0" indent="0" algn="ctr">
              <a:buNone/>
            </a:pPr>
            <a:r>
              <a:rPr lang="en-US" dirty="0">
                <a:solidFill>
                  <a:schemeClr val="tx1">
                    <a:lumMod val="75000"/>
                    <a:lumOff val="25000"/>
                  </a:schemeClr>
                </a:solidFill>
                <a:hlinkClick r:id="rId2"/>
              </a:rPr>
              <a:t>Obituary</a:t>
            </a:r>
            <a:endParaRPr lang="en-US" dirty="0">
              <a:solidFill>
                <a:schemeClr val="tx1">
                  <a:lumMod val="75000"/>
                  <a:lumOff val="25000"/>
                </a:schemeClr>
              </a:solidFill>
            </a:endParaRPr>
          </a:p>
        </p:txBody>
      </p:sp>
      <p:pic>
        <p:nvPicPr>
          <p:cNvPr id="8" name="Picture 2" descr="Obituaries in Somerset, PA | The Daily American">
            <a:extLst>
              <a:ext uri="{FF2B5EF4-FFF2-40B4-BE49-F238E27FC236}">
                <a16:creationId xmlns:a16="http://schemas.microsoft.com/office/drawing/2014/main" id="{1F64A305-B5F5-6956-F600-492931EC07B8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096000" y="150748"/>
            <a:ext cx="2980484" cy="3964043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3" name="Picture 2">
            <a:extLst>
              <a:ext uri="{FF2B5EF4-FFF2-40B4-BE49-F238E27FC236}">
                <a16:creationId xmlns:a16="http://schemas.microsoft.com/office/drawing/2014/main" id="{DB3AB0C5-6E60-72C6-8F7D-F659CDA6AD41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2553"/>
          <a:stretch>
            <a:fillRect/>
          </a:stretch>
        </p:blipFill>
        <p:spPr>
          <a:xfrm>
            <a:off x="3153818" y="150748"/>
            <a:ext cx="2601095" cy="396404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783980370"/>
      </p:ext>
    </p:extLst>
  </p:cSld>
  <p:clrMapOvr>
    <a:masterClrMapping/>
  </p:clrMapOvr>
  <p:transition spd="slow" advClick="0" advTm="10000">
    <p:fade/>
  </p:transition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accent2"/>
        </a:solidFill>
        <a:effectLst/>
      </p:bgPr>
    </p:bg>
    <p:spTree>
      <p:nvGrpSpPr>
        <p:cNvPr id="1" name="">
          <a:extLst>
            <a:ext uri="{FF2B5EF4-FFF2-40B4-BE49-F238E27FC236}">
              <a16:creationId xmlns:a16="http://schemas.microsoft.com/office/drawing/2014/main" id="{59871AF2-0DD1-9320-EB08-8DD872BCDE60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" name="Rectangle 13">
            <a:extLst>
              <a:ext uri="{FF2B5EF4-FFF2-40B4-BE49-F238E27FC236}">
                <a16:creationId xmlns:a16="http://schemas.microsoft.com/office/drawing/2014/main" id="{E9F26AF7-9AC1-49A4-8F89-2C63E1C0A0BB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-2"/>
            <a:ext cx="12192000" cy="4918511"/>
          </a:xfrm>
          <a:prstGeom prst="rect">
            <a:avLst/>
          </a:prstGeom>
          <a:solidFill>
            <a:srgbClr val="FFFFFF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1E2B2323-F848-4294-C9E0-8927C904FF3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600200" y="4269282"/>
            <a:ext cx="8991600" cy="1264762"/>
          </a:xfrm>
        </p:spPr>
        <p:txBody>
          <a:bodyPr vert="horz" lIns="274320" tIns="182880" rIns="274320" bIns="182880" rtlCol="0" anchor="ctr" anchorCtr="1">
            <a:normAutofit/>
          </a:bodyPr>
          <a:lstStyle/>
          <a:p>
            <a:r>
              <a:rPr lang="en-US" sz="3200" dirty="0"/>
              <a:t>Petra (Theodos) Knox</a:t>
            </a:r>
            <a:br>
              <a:rPr lang="en-US" sz="3200" dirty="0"/>
            </a:br>
            <a:r>
              <a:rPr lang="en-US" sz="3200" dirty="0"/>
              <a:t>1954 - 2019</a:t>
            </a:r>
          </a:p>
        </p:txBody>
      </p:sp>
      <p:sp>
        <p:nvSpPr>
          <p:cNvPr id="9" name="Content Placeholder 8">
            <a:extLst>
              <a:ext uri="{FF2B5EF4-FFF2-40B4-BE49-F238E27FC236}">
                <a16:creationId xmlns:a16="http://schemas.microsoft.com/office/drawing/2014/main" id="{9CEBBEB7-BD90-358F-CA95-29375FA3094B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2695194" y="5688535"/>
            <a:ext cx="6801612" cy="536125"/>
          </a:xfrm>
        </p:spPr>
        <p:txBody>
          <a:bodyPr vert="horz" lIns="91440" tIns="45720" rIns="91440" bIns="45720" rtlCol="0">
            <a:normAutofit/>
          </a:bodyPr>
          <a:lstStyle/>
          <a:p>
            <a:pPr marL="0" indent="0" algn="ctr">
              <a:buNone/>
            </a:pPr>
            <a:r>
              <a:rPr lang="en-US" dirty="0">
                <a:solidFill>
                  <a:schemeClr val="tx1">
                    <a:lumMod val="75000"/>
                    <a:lumOff val="25000"/>
                  </a:schemeClr>
                </a:solidFill>
                <a:hlinkClick r:id="rId2"/>
              </a:rPr>
              <a:t>Obituary</a:t>
            </a:r>
            <a:endParaRPr lang="en-US" dirty="0">
              <a:solidFill>
                <a:schemeClr val="tx1">
                  <a:lumMod val="75000"/>
                  <a:lumOff val="25000"/>
                </a:schemeClr>
              </a:solidFill>
            </a:endParaRPr>
          </a:p>
        </p:txBody>
      </p:sp>
      <p:pic>
        <p:nvPicPr>
          <p:cNvPr id="4" name="Picture 3">
            <a:extLst>
              <a:ext uri="{FF2B5EF4-FFF2-40B4-BE49-F238E27FC236}">
                <a16:creationId xmlns:a16="http://schemas.microsoft.com/office/drawing/2014/main" id="{1B2ACC10-ED90-614D-97F1-E57F4DA2B8E1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153235" y="261495"/>
            <a:ext cx="3474684" cy="3746290"/>
          </a:xfrm>
          <a:prstGeom prst="rect">
            <a:avLst/>
          </a:prstGeom>
        </p:spPr>
      </p:pic>
      <p:pic>
        <p:nvPicPr>
          <p:cNvPr id="7" name="Picture 6">
            <a:extLst>
              <a:ext uri="{FF2B5EF4-FFF2-40B4-BE49-F238E27FC236}">
                <a16:creationId xmlns:a16="http://schemas.microsoft.com/office/drawing/2014/main" id="{267E1DC7-026B-DA7D-6A36-1A97DD589E35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 bwMode="auto">
          <a:xfrm>
            <a:off x="5909691" y="261495"/>
            <a:ext cx="4281474" cy="3746290"/>
          </a:xfrm>
          <a:prstGeom prst="rect">
            <a:avLst/>
          </a:prstGeom>
          <a:noFill/>
        </p:spPr>
      </p:pic>
    </p:spTree>
    <p:extLst>
      <p:ext uri="{BB962C8B-B14F-4D97-AF65-F5344CB8AC3E}">
        <p14:creationId xmlns:p14="http://schemas.microsoft.com/office/powerpoint/2010/main" val="569165459"/>
      </p:ext>
    </p:extLst>
  </p:cSld>
  <p:clrMapOvr>
    <a:masterClrMapping/>
  </p:clrMapOvr>
  <p:transition spd="slow" advClick="0" advTm="10000">
    <p:fade/>
  </p:transition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accent2"/>
        </a:solidFill>
        <a:effectLst/>
      </p:bgPr>
    </p:bg>
    <p:spTree>
      <p:nvGrpSpPr>
        <p:cNvPr id="1" name="">
          <a:extLst>
            <a:ext uri="{FF2B5EF4-FFF2-40B4-BE49-F238E27FC236}">
              <a16:creationId xmlns:a16="http://schemas.microsoft.com/office/drawing/2014/main" id="{B2B5D633-6312-AA75-540E-CA83AEF7F472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" name="Rectangle 13">
            <a:extLst>
              <a:ext uri="{FF2B5EF4-FFF2-40B4-BE49-F238E27FC236}">
                <a16:creationId xmlns:a16="http://schemas.microsoft.com/office/drawing/2014/main" id="{E9F26AF7-9AC1-49A4-8F89-2C63E1C0A0BB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-2"/>
            <a:ext cx="12192000" cy="4918511"/>
          </a:xfrm>
          <a:prstGeom prst="rect">
            <a:avLst/>
          </a:prstGeom>
          <a:solidFill>
            <a:srgbClr val="FFFFFF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0C034AA2-3DDF-5612-BEED-D1AAF3D7AF40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600200" y="4269282"/>
            <a:ext cx="8991600" cy="1264762"/>
          </a:xfrm>
        </p:spPr>
        <p:txBody>
          <a:bodyPr vert="horz" lIns="274320" tIns="182880" rIns="274320" bIns="182880" rtlCol="0" anchor="ctr" anchorCtr="1">
            <a:normAutofit/>
          </a:bodyPr>
          <a:lstStyle/>
          <a:p>
            <a:r>
              <a:rPr lang="en-US" sz="3200" dirty="0"/>
              <a:t>Deborah (Wilbur) Kuehn</a:t>
            </a:r>
            <a:br>
              <a:rPr lang="en-US" sz="3200" dirty="0"/>
            </a:br>
            <a:r>
              <a:rPr lang="en-US" sz="3200" dirty="0"/>
              <a:t>1954 - 2002</a:t>
            </a:r>
          </a:p>
        </p:txBody>
      </p:sp>
      <p:pic>
        <p:nvPicPr>
          <p:cNvPr id="6" name="Picture 5">
            <a:extLst>
              <a:ext uri="{FF2B5EF4-FFF2-40B4-BE49-F238E27FC236}">
                <a16:creationId xmlns:a16="http://schemas.microsoft.com/office/drawing/2014/main" id="{43AF40A1-C1EC-3C79-0EAF-137842FDF31B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766944" y="253824"/>
            <a:ext cx="2548506" cy="3761633"/>
          </a:xfrm>
          <a:prstGeom prst="rect">
            <a:avLst/>
          </a:prstGeom>
        </p:spPr>
      </p:pic>
      <p:pic>
        <p:nvPicPr>
          <p:cNvPr id="5" name="Picture 4">
            <a:extLst>
              <a:ext uri="{FF2B5EF4-FFF2-40B4-BE49-F238E27FC236}">
                <a16:creationId xmlns:a16="http://schemas.microsoft.com/office/drawing/2014/main" id="{A7A99B97-C999-A97E-8EC2-BDAE25332E6A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035348" y="253824"/>
            <a:ext cx="3460702" cy="3761633"/>
          </a:xfrm>
          <a:prstGeom prst="rect">
            <a:avLst/>
          </a:prstGeom>
        </p:spPr>
      </p:pic>
      <p:sp>
        <p:nvSpPr>
          <p:cNvPr id="3" name="Content Placeholder 8">
            <a:extLst>
              <a:ext uri="{FF2B5EF4-FFF2-40B4-BE49-F238E27FC236}">
                <a16:creationId xmlns:a16="http://schemas.microsoft.com/office/drawing/2014/main" id="{BA00B95C-F8D3-A760-CED5-A87982C7F826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2695194" y="5688535"/>
            <a:ext cx="6801612" cy="536125"/>
          </a:xfrm>
        </p:spPr>
        <p:txBody>
          <a:bodyPr vert="horz" lIns="91440" tIns="45720" rIns="91440" bIns="45720" rtlCol="0">
            <a:normAutofit/>
          </a:bodyPr>
          <a:lstStyle/>
          <a:p>
            <a:pPr marL="0" indent="0" algn="ctr">
              <a:buNone/>
            </a:pPr>
            <a:r>
              <a:rPr lang="en-US" dirty="0">
                <a:solidFill>
                  <a:schemeClr val="tx1">
                    <a:lumMod val="75000"/>
                    <a:lumOff val="25000"/>
                  </a:schemeClr>
                </a:solidFill>
                <a:hlinkClick r:id="rId4"/>
              </a:rPr>
              <a:t>Obituary</a:t>
            </a:r>
            <a:endParaRPr lang="en-US" dirty="0">
              <a:solidFill>
                <a:schemeClr val="tx1">
                  <a:lumMod val="75000"/>
                  <a:lumOff val="25000"/>
                </a:scheme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563549186"/>
      </p:ext>
    </p:extLst>
  </p:cSld>
  <p:clrMapOvr>
    <a:masterClrMapping/>
  </p:clrMapOvr>
  <p:transition spd="slow" advClick="0" advTm="10000">
    <p:fade/>
  </p:transition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accent2"/>
        </a:solidFill>
        <a:effectLst/>
      </p:bgPr>
    </p:bg>
    <p:spTree>
      <p:nvGrpSpPr>
        <p:cNvPr id="1" name="">
          <a:extLst>
            <a:ext uri="{FF2B5EF4-FFF2-40B4-BE49-F238E27FC236}">
              <a16:creationId xmlns:a16="http://schemas.microsoft.com/office/drawing/2014/main" id="{921866FF-2E8E-67D3-BE0F-BA77886CE756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" name="Rectangle 13">
            <a:extLst>
              <a:ext uri="{FF2B5EF4-FFF2-40B4-BE49-F238E27FC236}">
                <a16:creationId xmlns:a16="http://schemas.microsoft.com/office/drawing/2014/main" id="{2114AA3E-B023-47A8-7120-687B0C1D0592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-2"/>
            <a:ext cx="12192000" cy="4918511"/>
          </a:xfrm>
          <a:prstGeom prst="rect">
            <a:avLst/>
          </a:prstGeom>
          <a:solidFill>
            <a:srgbClr val="FFFFFF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0" name="Title 1">
            <a:extLst>
              <a:ext uri="{FF2B5EF4-FFF2-40B4-BE49-F238E27FC236}">
                <a16:creationId xmlns:a16="http://schemas.microsoft.com/office/drawing/2014/main" id="{80C562A2-A9AD-E557-46DF-7C84BE4DEA2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600200" y="4269282"/>
            <a:ext cx="8991600" cy="1264762"/>
          </a:xfrm>
        </p:spPr>
        <p:txBody>
          <a:bodyPr vert="horz" lIns="274320" tIns="182880" rIns="274320" bIns="182880" rtlCol="0" anchor="ctr" anchorCtr="1">
            <a:normAutofit/>
          </a:bodyPr>
          <a:lstStyle/>
          <a:p>
            <a:r>
              <a:rPr lang="en-US" sz="3200" dirty="0"/>
              <a:t>Richard “Tom” Metz</a:t>
            </a:r>
            <a:br>
              <a:rPr lang="en-US" sz="3200" dirty="0"/>
            </a:br>
            <a:r>
              <a:rPr lang="en-US" sz="3200" dirty="0"/>
              <a:t>1952 - 2019</a:t>
            </a:r>
          </a:p>
        </p:txBody>
      </p:sp>
      <p:sp>
        <p:nvSpPr>
          <p:cNvPr id="11" name="Content Placeholder 8">
            <a:extLst>
              <a:ext uri="{FF2B5EF4-FFF2-40B4-BE49-F238E27FC236}">
                <a16:creationId xmlns:a16="http://schemas.microsoft.com/office/drawing/2014/main" id="{9E505492-17A0-15E8-1A44-B963863C7E0F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2695194" y="5688535"/>
            <a:ext cx="6801612" cy="536125"/>
          </a:xfrm>
        </p:spPr>
        <p:txBody>
          <a:bodyPr vert="horz" lIns="91440" tIns="45720" rIns="91440" bIns="45720" rtlCol="0">
            <a:normAutofit/>
          </a:bodyPr>
          <a:lstStyle/>
          <a:p>
            <a:pPr marL="0" indent="0" algn="ctr">
              <a:buNone/>
            </a:pPr>
            <a:r>
              <a:rPr lang="en-US" dirty="0">
                <a:solidFill>
                  <a:schemeClr val="tx1">
                    <a:lumMod val="75000"/>
                    <a:lumOff val="25000"/>
                  </a:schemeClr>
                </a:solidFill>
                <a:hlinkClick r:id="rId2"/>
              </a:rPr>
              <a:t>Obituary</a:t>
            </a:r>
            <a:endParaRPr lang="en-US" dirty="0">
              <a:solidFill>
                <a:schemeClr val="tx1">
                  <a:lumMod val="75000"/>
                  <a:lumOff val="25000"/>
                </a:schemeClr>
              </a:solidFill>
            </a:endParaRPr>
          </a:p>
        </p:txBody>
      </p:sp>
      <p:pic>
        <p:nvPicPr>
          <p:cNvPr id="12" name="Picture 11">
            <a:extLst>
              <a:ext uri="{FF2B5EF4-FFF2-40B4-BE49-F238E27FC236}">
                <a16:creationId xmlns:a16="http://schemas.microsoft.com/office/drawing/2014/main" id="{35877EE7-0235-E71C-D568-9F4DCE4A2A59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490914" y="167944"/>
            <a:ext cx="1943001" cy="3933392"/>
          </a:xfrm>
          <a:prstGeom prst="rect">
            <a:avLst/>
          </a:prstGeom>
        </p:spPr>
      </p:pic>
      <p:pic>
        <p:nvPicPr>
          <p:cNvPr id="13" name="Picture 2">
            <a:extLst>
              <a:ext uri="{FF2B5EF4-FFF2-40B4-BE49-F238E27FC236}">
                <a16:creationId xmlns:a16="http://schemas.microsoft.com/office/drawing/2014/main" id="{1A6DE7AC-7947-E7F5-D64E-3E9F81017CE8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715001" y="175905"/>
            <a:ext cx="3143250" cy="393888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2925403855"/>
      </p:ext>
    </p:extLst>
  </p:cSld>
  <p:clrMapOvr>
    <a:masterClrMapping/>
  </p:clrMapOvr>
  <p:transition spd="slow" advClick="0" advTm="10000">
    <p:fade/>
  </p:transition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accent2"/>
        </a:solidFill>
        <a:effectLst/>
      </p:bgPr>
    </p:bg>
    <p:spTree>
      <p:nvGrpSpPr>
        <p:cNvPr id="1" name="">
          <a:extLst>
            <a:ext uri="{FF2B5EF4-FFF2-40B4-BE49-F238E27FC236}">
              <a16:creationId xmlns:a16="http://schemas.microsoft.com/office/drawing/2014/main" id="{A6F2D0E8-9CE6-B4A9-9302-9A67A810D969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" name="Rectangle 13">
            <a:extLst>
              <a:ext uri="{FF2B5EF4-FFF2-40B4-BE49-F238E27FC236}">
                <a16:creationId xmlns:a16="http://schemas.microsoft.com/office/drawing/2014/main" id="{F21B897C-DF24-6F6A-F5BE-ED71765670A4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-2"/>
            <a:ext cx="12192000" cy="4918511"/>
          </a:xfrm>
          <a:prstGeom prst="rect">
            <a:avLst/>
          </a:prstGeom>
          <a:solidFill>
            <a:srgbClr val="FFFFFF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4" name="Title 1">
            <a:extLst>
              <a:ext uri="{FF2B5EF4-FFF2-40B4-BE49-F238E27FC236}">
                <a16:creationId xmlns:a16="http://schemas.microsoft.com/office/drawing/2014/main" id="{0233CB7A-A1DA-DD53-25C6-ED4AC21B2F7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600200" y="4269282"/>
            <a:ext cx="8991600" cy="1264762"/>
          </a:xfrm>
        </p:spPr>
        <p:txBody>
          <a:bodyPr vert="horz" lIns="274320" tIns="182880" rIns="274320" bIns="182880" rtlCol="0" anchor="ctr" anchorCtr="1">
            <a:normAutofit/>
          </a:bodyPr>
          <a:lstStyle/>
          <a:p>
            <a:r>
              <a:rPr lang="en-US" sz="3200" dirty="0"/>
              <a:t>Blaise Michaels</a:t>
            </a:r>
            <a:br>
              <a:rPr lang="en-US" sz="3200" dirty="0"/>
            </a:br>
            <a:r>
              <a:rPr lang="en-US" sz="3200" dirty="0"/>
              <a:t>1954 - 2026</a:t>
            </a:r>
          </a:p>
        </p:txBody>
      </p:sp>
      <p:sp>
        <p:nvSpPr>
          <p:cNvPr id="5" name="Content Placeholder 8">
            <a:extLst>
              <a:ext uri="{FF2B5EF4-FFF2-40B4-BE49-F238E27FC236}">
                <a16:creationId xmlns:a16="http://schemas.microsoft.com/office/drawing/2014/main" id="{DCB87888-B846-72C7-7451-51715CD40C95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2695194" y="5688535"/>
            <a:ext cx="6801612" cy="536125"/>
          </a:xfrm>
        </p:spPr>
        <p:txBody>
          <a:bodyPr vert="horz" lIns="91440" tIns="45720" rIns="91440" bIns="45720" rtlCol="0">
            <a:normAutofit/>
          </a:bodyPr>
          <a:lstStyle/>
          <a:p>
            <a:pPr marL="0" indent="0" algn="ctr">
              <a:buNone/>
            </a:pPr>
            <a:r>
              <a:rPr lang="en-US" dirty="0">
                <a:solidFill>
                  <a:schemeClr val="tx1">
                    <a:lumMod val="75000"/>
                    <a:lumOff val="25000"/>
                  </a:schemeClr>
                </a:solidFill>
                <a:hlinkClick r:id="rId2"/>
              </a:rPr>
              <a:t>Obituary</a:t>
            </a:r>
            <a:endParaRPr lang="en-US" dirty="0">
              <a:solidFill>
                <a:schemeClr val="tx1">
                  <a:lumMod val="75000"/>
                  <a:lumOff val="25000"/>
                </a:schemeClr>
              </a:solidFill>
            </a:endParaRPr>
          </a:p>
        </p:txBody>
      </p:sp>
      <p:pic>
        <p:nvPicPr>
          <p:cNvPr id="6" name="Picture 2">
            <a:extLst>
              <a:ext uri="{FF2B5EF4-FFF2-40B4-BE49-F238E27FC236}">
                <a16:creationId xmlns:a16="http://schemas.microsoft.com/office/drawing/2014/main" id="{3BF24295-BB81-31C8-97B8-463F1D42E563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096000" y="147588"/>
            <a:ext cx="3070660" cy="3967203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8" name="Picture 7">
            <a:extLst>
              <a:ext uri="{FF2B5EF4-FFF2-40B4-BE49-F238E27FC236}">
                <a16:creationId xmlns:a16="http://schemas.microsoft.com/office/drawing/2014/main" id="{E8B74B7F-FB87-A15D-03D3-C874AFDF9BF9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5942" t="6134" r="9372" b="6074"/>
          <a:stretch>
            <a:fillRect/>
          </a:stretch>
        </p:blipFill>
        <p:spPr>
          <a:xfrm>
            <a:off x="3047919" y="145201"/>
            <a:ext cx="2842372" cy="397135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979970128"/>
      </p:ext>
    </p:extLst>
  </p:cSld>
  <p:clrMapOvr>
    <a:masterClrMapping/>
  </p:clrMapOvr>
  <p:transition spd="slow" advClick="0" advTm="10000">
    <p:fade/>
  </p:transition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accent2"/>
        </a:solidFill>
        <a:effectLst/>
      </p:bgPr>
    </p:bg>
    <p:spTree>
      <p:nvGrpSpPr>
        <p:cNvPr id="1" name="">
          <a:extLst>
            <a:ext uri="{FF2B5EF4-FFF2-40B4-BE49-F238E27FC236}">
              <a16:creationId xmlns:a16="http://schemas.microsoft.com/office/drawing/2014/main" id="{E6BA220A-9D25-5D5E-FF15-656007CC764B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" name="Rectangle 13">
            <a:extLst>
              <a:ext uri="{FF2B5EF4-FFF2-40B4-BE49-F238E27FC236}">
                <a16:creationId xmlns:a16="http://schemas.microsoft.com/office/drawing/2014/main" id="{4E7A5BCE-2010-CC86-0A8E-A491F790AC9B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-2"/>
            <a:ext cx="12192000" cy="4918511"/>
          </a:xfrm>
          <a:prstGeom prst="rect">
            <a:avLst/>
          </a:prstGeom>
          <a:solidFill>
            <a:srgbClr val="FFFFFF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7" name="Title 1">
            <a:extLst>
              <a:ext uri="{FF2B5EF4-FFF2-40B4-BE49-F238E27FC236}">
                <a16:creationId xmlns:a16="http://schemas.microsoft.com/office/drawing/2014/main" id="{5098D052-7697-C30D-4017-43328F622FE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600200" y="4269282"/>
            <a:ext cx="8991600" cy="1264762"/>
          </a:xfrm>
        </p:spPr>
        <p:txBody>
          <a:bodyPr vert="horz" lIns="274320" tIns="182880" rIns="274320" bIns="182880" rtlCol="0" anchor="ctr" anchorCtr="1">
            <a:normAutofit/>
          </a:bodyPr>
          <a:lstStyle/>
          <a:p>
            <a:r>
              <a:rPr lang="en-US" sz="3200" dirty="0"/>
              <a:t>Ronald “Ron” Mowen, JR.</a:t>
            </a:r>
            <a:br>
              <a:rPr lang="en-US" sz="3200" dirty="0"/>
            </a:br>
            <a:r>
              <a:rPr lang="en-US" sz="3200" dirty="0"/>
              <a:t>1954 - 1996</a:t>
            </a:r>
          </a:p>
        </p:txBody>
      </p:sp>
      <p:pic>
        <p:nvPicPr>
          <p:cNvPr id="3" name="Picture 2">
            <a:extLst>
              <a:ext uri="{FF2B5EF4-FFF2-40B4-BE49-F238E27FC236}">
                <a16:creationId xmlns:a16="http://schemas.microsoft.com/office/drawing/2014/main" id="{C7C90B08-550F-3C48-730F-E04A7F05763F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8428" t="3939" r="8307" b="7946"/>
          <a:stretch>
            <a:fillRect/>
          </a:stretch>
        </p:blipFill>
        <p:spPr>
          <a:xfrm>
            <a:off x="4669007" y="152635"/>
            <a:ext cx="2853986" cy="3938250"/>
          </a:xfrm>
          <a:prstGeom prst="rect">
            <a:avLst/>
          </a:prstGeom>
        </p:spPr>
      </p:pic>
      <p:sp>
        <p:nvSpPr>
          <p:cNvPr id="4" name="Content Placeholder 8">
            <a:extLst>
              <a:ext uri="{FF2B5EF4-FFF2-40B4-BE49-F238E27FC236}">
                <a16:creationId xmlns:a16="http://schemas.microsoft.com/office/drawing/2014/main" id="{C49845D8-9C16-50B4-0CB4-B1511898F156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2695194" y="5688535"/>
            <a:ext cx="6801612" cy="536125"/>
          </a:xfrm>
        </p:spPr>
        <p:txBody>
          <a:bodyPr vert="horz" lIns="91440" tIns="45720" rIns="91440" bIns="45720" rtlCol="0">
            <a:normAutofit/>
          </a:bodyPr>
          <a:lstStyle/>
          <a:p>
            <a:pPr marL="0" indent="0" algn="ctr">
              <a:buNone/>
            </a:pPr>
            <a:r>
              <a:rPr lang="en-US" dirty="0">
                <a:solidFill>
                  <a:schemeClr val="tx1">
                    <a:lumMod val="75000"/>
                    <a:lumOff val="25000"/>
                  </a:schemeClr>
                </a:solidFill>
                <a:hlinkClick r:id="rId3"/>
              </a:rPr>
              <a:t>Obituary</a:t>
            </a:r>
            <a:endParaRPr lang="en-US" dirty="0">
              <a:solidFill>
                <a:schemeClr val="tx1">
                  <a:lumMod val="75000"/>
                  <a:lumOff val="25000"/>
                </a:scheme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354186008"/>
      </p:ext>
    </p:extLst>
  </p:cSld>
  <p:clrMapOvr>
    <a:masterClrMapping/>
  </p:clrMapOvr>
  <p:transition spd="slow" advClick="0" advTm="10000">
    <p:fade/>
  </p:transition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accent2"/>
        </a:solidFill>
        <a:effectLst/>
      </p:bgPr>
    </p:bg>
    <p:spTree>
      <p:nvGrpSpPr>
        <p:cNvPr id="1" name="">
          <a:extLst>
            <a:ext uri="{FF2B5EF4-FFF2-40B4-BE49-F238E27FC236}">
              <a16:creationId xmlns:a16="http://schemas.microsoft.com/office/drawing/2014/main" id="{842BB8D4-EC03-02E7-9E8F-2A7D3BBB7C91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" name="Rectangle 13">
            <a:extLst>
              <a:ext uri="{FF2B5EF4-FFF2-40B4-BE49-F238E27FC236}">
                <a16:creationId xmlns:a16="http://schemas.microsoft.com/office/drawing/2014/main" id="{CC1BE41A-ABA0-BED1-9FB4-36D3AD1DF62F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-2"/>
            <a:ext cx="12192000" cy="4918511"/>
          </a:xfrm>
          <a:prstGeom prst="rect">
            <a:avLst/>
          </a:prstGeom>
          <a:solidFill>
            <a:srgbClr val="FFFFFF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4" name="Title 1">
            <a:extLst>
              <a:ext uri="{FF2B5EF4-FFF2-40B4-BE49-F238E27FC236}">
                <a16:creationId xmlns:a16="http://schemas.microsoft.com/office/drawing/2014/main" id="{694823E5-7070-3174-B202-EB8DA6945042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600200" y="4269282"/>
            <a:ext cx="8991600" cy="1264762"/>
          </a:xfrm>
        </p:spPr>
        <p:txBody>
          <a:bodyPr vert="horz" lIns="274320" tIns="182880" rIns="274320" bIns="182880" rtlCol="0" anchor="ctr" anchorCtr="1">
            <a:normAutofit/>
          </a:bodyPr>
          <a:lstStyle/>
          <a:p>
            <a:r>
              <a:rPr lang="en-US" sz="3200" dirty="0"/>
              <a:t>Patricia A. Neal</a:t>
            </a:r>
            <a:br>
              <a:rPr lang="en-US" sz="3200" dirty="0"/>
            </a:br>
            <a:r>
              <a:rPr lang="en-US" sz="3200" dirty="0"/>
              <a:t>1954 - 1982</a:t>
            </a:r>
          </a:p>
        </p:txBody>
      </p:sp>
      <p:pic>
        <p:nvPicPr>
          <p:cNvPr id="3" name="Picture 2">
            <a:extLst>
              <a:ext uri="{FF2B5EF4-FFF2-40B4-BE49-F238E27FC236}">
                <a16:creationId xmlns:a16="http://schemas.microsoft.com/office/drawing/2014/main" id="{50B00A9A-BF9A-5BB7-2298-2B8DB367D149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3897" t="7059" r="11311" b="8621"/>
          <a:stretch>
            <a:fillRect/>
          </a:stretch>
        </p:blipFill>
        <p:spPr>
          <a:xfrm>
            <a:off x="4546387" y="148128"/>
            <a:ext cx="3099226" cy="399513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855174053"/>
      </p:ext>
    </p:extLst>
  </p:cSld>
  <p:clrMapOvr>
    <a:masterClrMapping/>
  </p:clrMapOvr>
  <p:transition spd="slow" advClick="0" advTm="10000">
    <p:fade/>
  </p:transition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accent2"/>
        </a:solidFill>
        <a:effectLst/>
      </p:bgPr>
    </p:bg>
    <p:spTree>
      <p:nvGrpSpPr>
        <p:cNvPr id="1" name="">
          <a:extLst>
            <a:ext uri="{FF2B5EF4-FFF2-40B4-BE49-F238E27FC236}">
              <a16:creationId xmlns:a16="http://schemas.microsoft.com/office/drawing/2014/main" id="{EA5E2EF2-0A54-40D5-8610-033AF6A25A7B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" name="Rectangle 13">
            <a:extLst>
              <a:ext uri="{FF2B5EF4-FFF2-40B4-BE49-F238E27FC236}">
                <a16:creationId xmlns:a16="http://schemas.microsoft.com/office/drawing/2014/main" id="{5BF0E275-187C-DF01-986A-FC44D64AB3B9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-2"/>
            <a:ext cx="12192000" cy="4918511"/>
          </a:xfrm>
          <a:prstGeom prst="rect">
            <a:avLst/>
          </a:prstGeom>
          <a:solidFill>
            <a:srgbClr val="FFFFFF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5D951290-589D-F107-16CB-794A081480A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600200" y="4269282"/>
            <a:ext cx="8991600" cy="1264762"/>
          </a:xfrm>
        </p:spPr>
        <p:txBody>
          <a:bodyPr vert="horz" lIns="274320" tIns="182880" rIns="274320" bIns="182880" rtlCol="0" anchor="ctr" anchorCtr="1">
            <a:normAutofit/>
          </a:bodyPr>
          <a:lstStyle/>
          <a:p>
            <a:r>
              <a:rPr lang="en-US" sz="3200" dirty="0"/>
              <a:t>Stephen Nishiyama</a:t>
            </a:r>
            <a:br>
              <a:rPr lang="en-US" sz="3200" dirty="0"/>
            </a:br>
            <a:r>
              <a:rPr lang="en-US" sz="3200" dirty="0"/>
              <a:t>1954 - 2019</a:t>
            </a:r>
          </a:p>
        </p:txBody>
      </p:sp>
      <p:sp>
        <p:nvSpPr>
          <p:cNvPr id="4" name="Content Placeholder 8">
            <a:extLst>
              <a:ext uri="{FF2B5EF4-FFF2-40B4-BE49-F238E27FC236}">
                <a16:creationId xmlns:a16="http://schemas.microsoft.com/office/drawing/2014/main" id="{ADF95221-C499-CB31-5FD4-D77EEA6B13FC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2695194" y="5688535"/>
            <a:ext cx="6801612" cy="536125"/>
          </a:xfrm>
        </p:spPr>
        <p:txBody>
          <a:bodyPr vert="horz" lIns="91440" tIns="45720" rIns="91440" bIns="45720" rtlCol="0">
            <a:normAutofit/>
          </a:bodyPr>
          <a:lstStyle/>
          <a:p>
            <a:pPr marL="0" indent="0" algn="ctr">
              <a:buNone/>
            </a:pPr>
            <a:r>
              <a:rPr lang="en-US" dirty="0">
                <a:solidFill>
                  <a:schemeClr val="tx1">
                    <a:lumMod val="75000"/>
                    <a:lumOff val="25000"/>
                  </a:schemeClr>
                </a:solidFill>
                <a:hlinkClick r:id="rId2"/>
              </a:rPr>
              <a:t>Obituary</a:t>
            </a:r>
            <a:endParaRPr lang="en-US" dirty="0">
              <a:solidFill>
                <a:schemeClr val="tx1">
                  <a:lumMod val="75000"/>
                  <a:lumOff val="25000"/>
                </a:schemeClr>
              </a:solidFill>
            </a:endParaRPr>
          </a:p>
        </p:txBody>
      </p:sp>
      <p:pic>
        <p:nvPicPr>
          <p:cNvPr id="8" name="Picture 7">
            <a:extLst>
              <a:ext uri="{FF2B5EF4-FFF2-40B4-BE49-F238E27FC236}">
                <a16:creationId xmlns:a16="http://schemas.microsoft.com/office/drawing/2014/main" id="{0B87E62D-0BA6-2B55-C669-B41C75AA802A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31599" t="32281" r="25361" b="20701"/>
          <a:stretch>
            <a:fillRect/>
          </a:stretch>
        </p:blipFill>
        <p:spPr>
          <a:xfrm>
            <a:off x="4754681" y="177709"/>
            <a:ext cx="2682635" cy="390731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124750876"/>
      </p:ext>
    </p:extLst>
  </p:cSld>
  <p:clrMapOvr>
    <a:masterClrMapping/>
  </p:clrMapOvr>
  <p:transition spd="slow" advClick="0" advTm="10000">
    <p:fade/>
  </p:transition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accent2"/>
        </a:solidFill>
        <a:effectLst/>
      </p:bgPr>
    </p:bg>
    <p:spTree>
      <p:nvGrpSpPr>
        <p:cNvPr id="1" name="">
          <a:extLst>
            <a:ext uri="{FF2B5EF4-FFF2-40B4-BE49-F238E27FC236}">
              <a16:creationId xmlns:a16="http://schemas.microsoft.com/office/drawing/2014/main" id="{0C7D4F4D-0A45-79EB-FC9D-9B1FBC567AA9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31" name="Rectangle 1030">
            <a:extLst>
              <a:ext uri="{FF2B5EF4-FFF2-40B4-BE49-F238E27FC236}">
                <a16:creationId xmlns:a16="http://schemas.microsoft.com/office/drawing/2014/main" id="{E9F26AF7-9AC1-49A4-8F89-2C63E1C0A0BB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-2"/>
            <a:ext cx="12192000" cy="4918511"/>
          </a:xfrm>
          <a:prstGeom prst="rect">
            <a:avLst/>
          </a:prstGeom>
          <a:solidFill>
            <a:srgbClr val="FFFFFF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74778B34-7994-9EAF-2856-1FCAF9D6D1DE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600200" y="4269282"/>
            <a:ext cx="8991600" cy="1264762"/>
          </a:xfrm>
        </p:spPr>
        <p:txBody>
          <a:bodyPr vert="horz" lIns="274320" tIns="182880" rIns="274320" bIns="182880" rtlCol="0" anchor="ctr" anchorCtr="1">
            <a:normAutofit/>
          </a:bodyPr>
          <a:lstStyle/>
          <a:p>
            <a:r>
              <a:rPr lang="en-US" sz="3200" dirty="0"/>
              <a:t>Noreen O’Connell</a:t>
            </a:r>
            <a:br>
              <a:rPr lang="en-US" sz="3200" dirty="0"/>
            </a:br>
            <a:r>
              <a:rPr lang="en-US" sz="3200" dirty="0"/>
              <a:t>1954 - 2023</a:t>
            </a:r>
          </a:p>
        </p:txBody>
      </p:sp>
      <p:sp>
        <p:nvSpPr>
          <p:cNvPr id="9" name="Content Placeholder 8">
            <a:extLst>
              <a:ext uri="{FF2B5EF4-FFF2-40B4-BE49-F238E27FC236}">
                <a16:creationId xmlns:a16="http://schemas.microsoft.com/office/drawing/2014/main" id="{056756A5-6ACD-70CB-0C49-CFD8BF3FDA91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2695194" y="5688535"/>
            <a:ext cx="6801612" cy="536125"/>
          </a:xfrm>
        </p:spPr>
        <p:txBody>
          <a:bodyPr vert="horz" lIns="91440" tIns="45720" rIns="91440" bIns="45720" rtlCol="0">
            <a:normAutofit/>
          </a:bodyPr>
          <a:lstStyle/>
          <a:p>
            <a:pPr marL="0" indent="0" algn="ctr">
              <a:buNone/>
            </a:pPr>
            <a:r>
              <a:rPr lang="en-US" dirty="0">
                <a:solidFill>
                  <a:schemeClr val="tx1">
                    <a:lumMod val="75000"/>
                    <a:lumOff val="25000"/>
                  </a:schemeClr>
                </a:solidFill>
                <a:hlinkClick r:id="rId2"/>
              </a:rPr>
              <a:t>Obituary</a:t>
            </a:r>
            <a:endParaRPr lang="en-US" dirty="0">
              <a:solidFill>
                <a:schemeClr val="tx1">
                  <a:lumMod val="75000"/>
                  <a:lumOff val="25000"/>
                </a:schemeClr>
              </a:solidFill>
            </a:endParaRPr>
          </a:p>
        </p:txBody>
      </p:sp>
      <p:pic>
        <p:nvPicPr>
          <p:cNvPr id="5" name="Picture 4">
            <a:extLst>
              <a:ext uri="{FF2B5EF4-FFF2-40B4-BE49-F238E27FC236}">
                <a16:creationId xmlns:a16="http://schemas.microsoft.com/office/drawing/2014/main" id="{444875D0-37A3-89BF-7D9E-5E081F77041A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590419" y="211097"/>
            <a:ext cx="3202552" cy="3767710"/>
          </a:xfrm>
          <a:prstGeom prst="rect">
            <a:avLst/>
          </a:prstGeom>
        </p:spPr>
      </p:pic>
      <p:pic>
        <p:nvPicPr>
          <p:cNvPr id="1026" name="Picture 2" descr="Noreen M. O'Connell">
            <a:extLst>
              <a:ext uri="{FF2B5EF4-FFF2-40B4-BE49-F238E27FC236}">
                <a16:creationId xmlns:a16="http://schemas.microsoft.com/office/drawing/2014/main" id="{89A50D3E-C734-CD4B-3E74-E824C6A6DB15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 bwMode="auto">
          <a:xfrm>
            <a:off x="5976411" y="237556"/>
            <a:ext cx="3767709" cy="3767709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1801458612"/>
      </p:ext>
    </p:extLst>
  </p:cSld>
  <p:clrMapOvr>
    <a:masterClrMapping/>
  </p:clrMapOvr>
  <p:transition spd="slow" advClick="0" advTm="10000">
    <p:fade/>
  </p:transition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accent2"/>
        </a:solidFill>
        <a:effectLst/>
      </p:bgPr>
    </p:bg>
    <p:spTree>
      <p:nvGrpSpPr>
        <p:cNvPr id="1" name="">
          <a:extLst>
            <a:ext uri="{FF2B5EF4-FFF2-40B4-BE49-F238E27FC236}">
              <a16:creationId xmlns:a16="http://schemas.microsoft.com/office/drawing/2014/main" id="{2722A73D-78BA-96FC-2621-7E6C97B3D017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" name="Rectangle 13">
            <a:extLst>
              <a:ext uri="{FF2B5EF4-FFF2-40B4-BE49-F238E27FC236}">
                <a16:creationId xmlns:a16="http://schemas.microsoft.com/office/drawing/2014/main" id="{6CEB90F0-4084-7B68-7134-AE99E1F5C516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-2"/>
            <a:ext cx="12192000" cy="4918511"/>
          </a:xfrm>
          <a:prstGeom prst="rect">
            <a:avLst/>
          </a:prstGeom>
          <a:solidFill>
            <a:srgbClr val="FFFFFF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7BE01DB3-C47C-7C33-38CC-DDE31D4AB450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600200" y="4269282"/>
            <a:ext cx="8991600" cy="1264762"/>
          </a:xfrm>
        </p:spPr>
        <p:txBody>
          <a:bodyPr vert="horz" lIns="274320" tIns="182880" rIns="274320" bIns="182880" rtlCol="0" anchor="ctr" anchorCtr="1">
            <a:normAutofit/>
          </a:bodyPr>
          <a:lstStyle/>
          <a:p>
            <a:r>
              <a:rPr lang="en-US" sz="3200" dirty="0"/>
              <a:t>Thomas Price</a:t>
            </a:r>
            <a:br>
              <a:rPr lang="en-US" sz="3200" dirty="0"/>
            </a:br>
            <a:r>
              <a:rPr lang="en-US" sz="3200" dirty="0"/>
              <a:t>1954 - 2003</a:t>
            </a:r>
          </a:p>
        </p:txBody>
      </p:sp>
      <p:pic>
        <p:nvPicPr>
          <p:cNvPr id="3" name="Picture 2">
            <a:extLst>
              <a:ext uri="{FF2B5EF4-FFF2-40B4-BE49-F238E27FC236}">
                <a16:creationId xmlns:a16="http://schemas.microsoft.com/office/drawing/2014/main" id="{9B59AA5C-85BC-7E89-0473-7EBA256BAFC8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688776" y="206736"/>
            <a:ext cx="2814447" cy="3850905"/>
          </a:xfrm>
          <a:prstGeom prst="rect">
            <a:avLst/>
          </a:prstGeom>
        </p:spPr>
      </p:pic>
      <p:sp>
        <p:nvSpPr>
          <p:cNvPr id="4" name="Content Placeholder 8">
            <a:extLst>
              <a:ext uri="{FF2B5EF4-FFF2-40B4-BE49-F238E27FC236}">
                <a16:creationId xmlns:a16="http://schemas.microsoft.com/office/drawing/2014/main" id="{FF7268B9-E910-E240-A903-2560DAE37425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2695194" y="5688535"/>
            <a:ext cx="6801612" cy="536125"/>
          </a:xfrm>
        </p:spPr>
        <p:txBody>
          <a:bodyPr vert="horz" lIns="91440" tIns="45720" rIns="91440" bIns="45720" rtlCol="0">
            <a:normAutofit/>
          </a:bodyPr>
          <a:lstStyle/>
          <a:p>
            <a:pPr marL="0" indent="0" algn="ctr">
              <a:buNone/>
            </a:pPr>
            <a:r>
              <a:rPr lang="en-US" dirty="0">
                <a:solidFill>
                  <a:schemeClr val="tx1">
                    <a:lumMod val="75000"/>
                    <a:lumOff val="25000"/>
                  </a:schemeClr>
                </a:solidFill>
                <a:hlinkClick r:id="rId3"/>
              </a:rPr>
              <a:t>Obituary</a:t>
            </a:r>
            <a:endParaRPr lang="en-US" dirty="0">
              <a:solidFill>
                <a:schemeClr val="tx1">
                  <a:lumMod val="75000"/>
                  <a:lumOff val="25000"/>
                </a:scheme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241596444"/>
      </p:ext>
    </p:extLst>
  </p:cSld>
  <p:clrMapOvr>
    <a:masterClrMapping/>
  </p:clrMapOvr>
  <p:transition spd="slow" advClick="0" advTm="10000">
    <p:fade/>
  </p:transition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accent2"/>
        </a:solidFill>
        <a:effectLst/>
      </p:bgPr>
    </p:bg>
    <p:spTree>
      <p:nvGrpSpPr>
        <p:cNvPr id="1" name="">
          <a:extLst>
            <a:ext uri="{FF2B5EF4-FFF2-40B4-BE49-F238E27FC236}">
              <a16:creationId xmlns:a16="http://schemas.microsoft.com/office/drawing/2014/main" id="{1178E4A7-C824-DF6F-5219-4D8291EEB55B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" name="Rectangle 13">
            <a:extLst>
              <a:ext uri="{FF2B5EF4-FFF2-40B4-BE49-F238E27FC236}">
                <a16:creationId xmlns:a16="http://schemas.microsoft.com/office/drawing/2014/main" id="{E9F26AF7-9AC1-49A4-8F89-2C63E1C0A0BB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-2"/>
            <a:ext cx="12192000" cy="4918511"/>
          </a:xfrm>
          <a:prstGeom prst="rect">
            <a:avLst/>
          </a:prstGeom>
          <a:solidFill>
            <a:srgbClr val="FFFFFF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3E5268F7-9436-4EE0-0B1A-CA8CF686AEAD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600200" y="4269282"/>
            <a:ext cx="8991600" cy="1264762"/>
          </a:xfrm>
        </p:spPr>
        <p:txBody>
          <a:bodyPr vert="horz" lIns="274320" tIns="182880" rIns="274320" bIns="182880" rtlCol="0" anchor="ctr" anchorCtr="1">
            <a:normAutofit/>
          </a:bodyPr>
          <a:lstStyle/>
          <a:p>
            <a:r>
              <a:rPr lang="en-US" sz="3200" dirty="0"/>
              <a:t>John Shuck</a:t>
            </a:r>
            <a:br>
              <a:rPr lang="en-US" sz="3200" dirty="0"/>
            </a:br>
            <a:r>
              <a:rPr lang="en-US" sz="3200" dirty="0"/>
              <a:t>1954 - 2021</a:t>
            </a:r>
          </a:p>
        </p:txBody>
      </p:sp>
      <p:sp>
        <p:nvSpPr>
          <p:cNvPr id="9" name="Content Placeholder 8">
            <a:extLst>
              <a:ext uri="{FF2B5EF4-FFF2-40B4-BE49-F238E27FC236}">
                <a16:creationId xmlns:a16="http://schemas.microsoft.com/office/drawing/2014/main" id="{6FA3CAB3-4ED9-CC19-9884-4FE4CD0B96ED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2695194" y="5688535"/>
            <a:ext cx="6801612" cy="536125"/>
          </a:xfrm>
        </p:spPr>
        <p:txBody>
          <a:bodyPr vert="horz" lIns="91440" tIns="45720" rIns="91440" bIns="45720" rtlCol="0">
            <a:normAutofit/>
          </a:bodyPr>
          <a:lstStyle/>
          <a:p>
            <a:pPr marL="0" indent="0" algn="ctr">
              <a:buNone/>
            </a:pPr>
            <a:r>
              <a:rPr lang="en-US" dirty="0">
                <a:solidFill>
                  <a:schemeClr val="tx1">
                    <a:lumMod val="75000"/>
                    <a:lumOff val="25000"/>
                  </a:schemeClr>
                </a:solidFill>
                <a:hlinkClick r:id="rId2"/>
              </a:rPr>
              <a:t>Obituary</a:t>
            </a:r>
            <a:endParaRPr lang="en-US" dirty="0">
              <a:solidFill>
                <a:schemeClr val="tx1">
                  <a:lumMod val="75000"/>
                  <a:lumOff val="25000"/>
                </a:schemeClr>
              </a:solidFill>
            </a:endParaRPr>
          </a:p>
        </p:txBody>
      </p:sp>
      <p:pic>
        <p:nvPicPr>
          <p:cNvPr id="7" name="Picture 6">
            <a:extLst>
              <a:ext uri="{FF2B5EF4-FFF2-40B4-BE49-F238E27FC236}">
                <a16:creationId xmlns:a16="http://schemas.microsoft.com/office/drawing/2014/main" id="{6E3A1F8F-DD21-A8C9-2616-EDB8D1E0EC33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223435" y="284715"/>
            <a:ext cx="2969130" cy="3699852"/>
          </a:xfrm>
          <a:prstGeom prst="rect">
            <a:avLst/>
          </a:prstGeom>
        </p:spPr>
      </p:pic>
      <p:pic>
        <p:nvPicPr>
          <p:cNvPr id="5" name="Picture 4">
            <a:extLst>
              <a:ext uri="{FF2B5EF4-FFF2-40B4-BE49-F238E27FC236}">
                <a16:creationId xmlns:a16="http://schemas.microsoft.com/office/drawing/2014/main" id="{DF1F0891-B735-D6E2-3B87-2EE47BB07982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9750" r="19802"/>
          <a:stretch>
            <a:fillRect/>
          </a:stretch>
        </p:blipFill>
        <p:spPr bwMode="auto">
          <a:xfrm>
            <a:off x="6393133" y="284714"/>
            <a:ext cx="2236517" cy="3699852"/>
          </a:xfrm>
          <a:prstGeom prst="rect">
            <a:avLst/>
          </a:prstGeom>
          <a:noFill/>
        </p:spPr>
      </p:pic>
    </p:spTree>
    <p:extLst>
      <p:ext uri="{BB962C8B-B14F-4D97-AF65-F5344CB8AC3E}">
        <p14:creationId xmlns:p14="http://schemas.microsoft.com/office/powerpoint/2010/main" val="4221599926"/>
      </p:ext>
    </p:extLst>
  </p:cSld>
  <p:clrMapOvr>
    <a:masterClrMapping/>
  </p:clrMapOvr>
  <p:transition spd="slow" advClick="0" advTm="10000">
    <p:fade/>
  </p:transition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accent2"/>
        </a:solidFill>
        <a:effectLst/>
      </p:bgPr>
    </p:bg>
    <p:spTree>
      <p:nvGrpSpPr>
        <p:cNvPr id="1" name="">
          <a:extLst>
            <a:ext uri="{FF2B5EF4-FFF2-40B4-BE49-F238E27FC236}">
              <a16:creationId xmlns:a16="http://schemas.microsoft.com/office/drawing/2014/main" id="{47082321-1556-1FA5-0ECA-47215E526BCD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" name="Rectangle 13">
            <a:extLst>
              <a:ext uri="{FF2B5EF4-FFF2-40B4-BE49-F238E27FC236}">
                <a16:creationId xmlns:a16="http://schemas.microsoft.com/office/drawing/2014/main" id="{36758268-FBE3-4496-0D18-1A3E46619026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-2"/>
            <a:ext cx="12192000" cy="4918511"/>
          </a:xfrm>
          <a:prstGeom prst="rect">
            <a:avLst/>
          </a:prstGeom>
          <a:solidFill>
            <a:srgbClr val="FFFFFF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263C2F69-B1ED-8B0F-1173-A50505492D19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600200" y="4269282"/>
            <a:ext cx="8991600" cy="1264762"/>
          </a:xfrm>
        </p:spPr>
        <p:txBody>
          <a:bodyPr vert="horz" lIns="274320" tIns="182880" rIns="274320" bIns="182880" rtlCol="0" anchor="ctr" anchorCtr="1">
            <a:normAutofit/>
          </a:bodyPr>
          <a:lstStyle/>
          <a:p>
            <a:r>
              <a:rPr lang="en-US" sz="3200" dirty="0"/>
              <a:t>Lewis Silver</a:t>
            </a:r>
            <a:br>
              <a:rPr lang="en-US" sz="3200" dirty="0"/>
            </a:br>
            <a:r>
              <a:rPr lang="en-US" sz="3200" dirty="0"/>
              <a:t>1954 - 2025</a:t>
            </a:r>
          </a:p>
        </p:txBody>
      </p:sp>
      <p:sp>
        <p:nvSpPr>
          <p:cNvPr id="3" name="Content Placeholder 8">
            <a:extLst>
              <a:ext uri="{FF2B5EF4-FFF2-40B4-BE49-F238E27FC236}">
                <a16:creationId xmlns:a16="http://schemas.microsoft.com/office/drawing/2014/main" id="{6180C14C-77B3-808D-8D61-2B79A5047F3A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2695194" y="5688535"/>
            <a:ext cx="6801612" cy="536125"/>
          </a:xfrm>
        </p:spPr>
        <p:txBody>
          <a:bodyPr vert="horz" lIns="91440" tIns="45720" rIns="91440" bIns="45720" rtlCol="0">
            <a:normAutofit/>
          </a:bodyPr>
          <a:lstStyle/>
          <a:p>
            <a:pPr marL="0" indent="0" algn="ctr">
              <a:buNone/>
            </a:pPr>
            <a:r>
              <a:rPr lang="en-US" dirty="0">
                <a:solidFill>
                  <a:schemeClr val="tx1">
                    <a:lumMod val="75000"/>
                    <a:lumOff val="25000"/>
                  </a:schemeClr>
                </a:solidFill>
                <a:hlinkClick r:id="rId2"/>
              </a:rPr>
              <a:t>Obituary</a:t>
            </a:r>
            <a:endParaRPr lang="en-US" dirty="0">
              <a:solidFill>
                <a:schemeClr val="tx1">
                  <a:lumMod val="75000"/>
                  <a:lumOff val="25000"/>
                </a:schemeClr>
              </a:solidFill>
            </a:endParaRPr>
          </a:p>
        </p:txBody>
      </p:sp>
      <p:pic>
        <p:nvPicPr>
          <p:cNvPr id="4" name="Picture 2" descr="Lewis Hal Silver obituary, 1954-2025, El Paso, TX">
            <a:extLst>
              <a:ext uri="{FF2B5EF4-FFF2-40B4-BE49-F238E27FC236}">
                <a16:creationId xmlns:a16="http://schemas.microsoft.com/office/drawing/2014/main" id="{BB12C86F-7414-4C23-9055-E567C13B2D18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096000" y="260936"/>
            <a:ext cx="2810366" cy="3747154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6" name="Picture 5">
            <a:extLst>
              <a:ext uri="{FF2B5EF4-FFF2-40B4-BE49-F238E27FC236}">
                <a16:creationId xmlns:a16="http://schemas.microsoft.com/office/drawing/2014/main" id="{649A664D-D135-81E7-1F6E-EDC490906CCC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1897"/>
          <a:stretch>
            <a:fillRect/>
          </a:stretch>
        </p:blipFill>
        <p:spPr>
          <a:xfrm>
            <a:off x="3374757" y="260936"/>
            <a:ext cx="2479263" cy="374740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167150935"/>
      </p:ext>
    </p:extLst>
  </p:cSld>
  <p:clrMapOvr>
    <a:masterClrMapping/>
  </p:clrMapOvr>
  <p:transition spd="slow" advClick="0" advTm="10000">
    <p:fade/>
  </p:transition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accent2"/>
        </a:solidFill>
        <a:effectLst/>
      </p:bgPr>
    </p:bg>
    <p:spTree>
      <p:nvGrpSpPr>
        <p:cNvPr id="1" name="">
          <a:extLst>
            <a:ext uri="{FF2B5EF4-FFF2-40B4-BE49-F238E27FC236}">
              <a16:creationId xmlns:a16="http://schemas.microsoft.com/office/drawing/2014/main" id="{6EEEA349-9C58-CC38-C0FC-8D06F1B55778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" name="Rectangle 13">
            <a:extLst>
              <a:ext uri="{FF2B5EF4-FFF2-40B4-BE49-F238E27FC236}">
                <a16:creationId xmlns:a16="http://schemas.microsoft.com/office/drawing/2014/main" id="{99BD7A15-D1B2-BD0C-251B-91F001E7921C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-2"/>
            <a:ext cx="12192000" cy="4918511"/>
          </a:xfrm>
          <a:prstGeom prst="rect">
            <a:avLst/>
          </a:prstGeom>
          <a:solidFill>
            <a:srgbClr val="FFFFFF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A700B673-7D5E-EB3A-E414-47A12F167A32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600200" y="4269282"/>
            <a:ext cx="8991600" cy="1264762"/>
          </a:xfrm>
        </p:spPr>
        <p:txBody>
          <a:bodyPr vert="horz" lIns="274320" tIns="182880" rIns="274320" bIns="182880" rtlCol="0" anchor="ctr" anchorCtr="1">
            <a:normAutofit/>
          </a:bodyPr>
          <a:lstStyle/>
          <a:p>
            <a:r>
              <a:rPr lang="en-US" sz="3200" dirty="0"/>
              <a:t>Linda (Keech) Sosna</a:t>
            </a:r>
            <a:br>
              <a:rPr lang="en-US" sz="3200" dirty="0"/>
            </a:br>
            <a:r>
              <a:rPr lang="en-US" sz="3200" dirty="0"/>
              <a:t>1954 - 2014</a:t>
            </a:r>
          </a:p>
        </p:txBody>
      </p:sp>
      <p:sp>
        <p:nvSpPr>
          <p:cNvPr id="3" name="Content Placeholder 8">
            <a:extLst>
              <a:ext uri="{FF2B5EF4-FFF2-40B4-BE49-F238E27FC236}">
                <a16:creationId xmlns:a16="http://schemas.microsoft.com/office/drawing/2014/main" id="{FC5CC0CD-CB92-21D7-54D9-43B649F0FE48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2695194" y="5688535"/>
            <a:ext cx="6801612" cy="536125"/>
          </a:xfrm>
        </p:spPr>
        <p:txBody>
          <a:bodyPr vert="horz" lIns="91440" tIns="45720" rIns="91440" bIns="45720" rtlCol="0">
            <a:normAutofit/>
          </a:bodyPr>
          <a:lstStyle/>
          <a:p>
            <a:pPr marL="0" indent="0" algn="ctr">
              <a:buNone/>
            </a:pPr>
            <a:r>
              <a:rPr lang="en-US" dirty="0">
                <a:solidFill>
                  <a:schemeClr val="tx1">
                    <a:lumMod val="75000"/>
                    <a:lumOff val="25000"/>
                  </a:schemeClr>
                </a:solidFill>
                <a:hlinkClick r:id="rId2"/>
              </a:rPr>
              <a:t>Obituary</a:t>
            </a:r>
            <a:endParaRPr lang="en-US" dirty="0">
              <a:solidFill>
                <a:schemeClr val="tx1">
                  <a:lumMod val="75000"/>
                  <a:lumOff val="25000"/>
                </a:schemeClr>
              </a:solidFill>
            </a:endParaRPr>
          </a:p>
        </p:txBody>
      </p:sp>
      <p:pic>
        <p:nvPicPr>
          <p:cNvPr id="6" name="Picture 5">
            <a:extLst>
              <a:ext uri="{FF2B5EF4-FFF2-40B4-BE49-F238E27FC236}">
                <a16:creationId xmlns:a16="http://schemas.microsoft.com/office/drawing/2014/main" id="{5FAF1C77-5C28-8E26-6F27-588D2F106BD8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801706" y="248939"/>
            <a:ext cx="2588588" cy="386585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338249435"/>
      </p:ext>
    </p:extLst>
  </p:cSld>
  <p:clrMapOvr>
    <a:masterClrMapping/>
  </p:clrMapOvr>
  <p:transition spd="slow" advClick="0" advTm="10000">
    <p:fade/>
  </p:transition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accent2"/>
        </a:solidFill>
        <a:effectLst/>
      </p:bgPr>
    </p:bg>
    <p:spTree>
      <p:nvGrpSpPr>
        <p:cNvPr id="1" name="">
          <a:extLst>
            <a:ext uri="{FF2B5EF4-FFF2-40B4-BE49-F238E27FC236}">
              <a16:creationId xmlns:a16="http://schemas.microsoft.com/office/drawing/2014/main" id="{FD104BBD-3BB7-0EA4-C16E-89816547BFB2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127" name="Rectangle 5126">
            <a:extLst>
              <a:ext uri="{FF2B5EF4-FFF2-40B4-BE49-F238E27FC236}">
                <a16:creationId xmlns:a16="http://schemas.microsoft.com/office/drawing/2014/main" id="{E9F26AF7-9AC1-49A4-8F89-2C63E1C0A0BB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-2"/>
            <a:ext cx="12192000" cy="4918511"/>
          </a:xfrm>
          <a:prstGeom prst="rect">
            <a:avLst/>
          </a:prstGeom>
          <a:solidFill>
            <a:srgbClr val="FFFFFF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D1820EFC-954F-4C03-5592-8ADDA8211C1B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600200" y="4269282"/>
            <a:ext cx="8991600" cy="1264762"/>
          </a:xfrm>
        </p:spPr>
        <p:txBody>
          <a:bodyPr vert="horz" lIns="274320" tIns="182880" rIns="274320" bIns="182880" rtlCol="0" anchor="ctr" anchorCtr="1">
            <a:normAutofit/>
          </a:bodyPr>
          <a:lstStyle/>
          <a:p>
            <a:r>
              <a:rPr lang="en-US" sz="3200" dirty="0"/>
              <a:t>Timothy Tabor</a:t>
            </a:r>
            <a:br>
              <a:rPr lang="en-US" sz="3200" dirty="0"/>
            </a:br>
            <a:r>
              <a:rPr lang="en-US" sz="3200" dirty="0"/>
              <a:t>1953 - 2023</a:t>
            </a:r>
          </a:p>
        </p:txBody>
      </p:sp>
      <p:sp>
        <p:nvSpPr>
          <p:cNvPr id="9" name="Content Placeholder 8">
            <a:extLst>
              <a:ext uri="{FF2B5EF4-FFF2-40B4-BE49-F238E27FC236}">
                <a16:creationId xmlns:a16="http://schemas.microsoft.com/office/drawing/2014/main" id="{79454E83-4858-5FF1-F683-626F29ADE8CB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2695194" y="5688535"/>
            <a:ext cx="6801612" cy="536125"/>
          </a:xfrm>
        </p:spPr>
        <p:txBody>
          <a:bodyPr vert="horz" lIns="91440" tIns="45720" rIns="91440" bIns="45720" rtlCol="0">
            <a:normAutofit/>
          </a:bodyPr>
          <a:lstStyle/>
          <a:p>
            <a:pPr marL="0" indent="0" algn="ctr">
              <a:buNone/>
            </a:pPr>
            <a:r>
              <a:rPr lang="en-US" dirty="0">
                <a:solidFill>
                  <a:schemeClr val="tx1">
                    <a:lumMod val="75000"/>
                    <a:lumOff val="25000"/>
                  </a:schemeClr>
                </a:solidFill>
                <a:hlinkClick r:id="rId2"/>
              </a:rPr>
              <a:t>Obituary</a:t>
            </a:r>
            <a:endParaRPr lang="en-US" dirty="0">
              <a:solidFill>
                <a:schemeClr val="tx1">
                  <a:lumMod val="75000"/>
                  <a:lumOff val="25000"/>
                </a:schemeClr>
              </a:solidFill>
            </a:endParaRPr>
          </a:p>
        </p:txBody>
      </p:sp>
      <p:pic>
        <p:nvPicPr>
          <p:cNvPr id="5" name="Picture 4">
            <a:extLst>
              <a:ext uri="{FF2B5EF4-FFF2-40B4-BE49-F238E27FC236}">
                <a16:creationId xmlns:a16="http://schemas.microsoft.com/office/drawing/2014/main" id="{181E6C2D-CA51-33DB-9D94-615F9426A327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112871" y="243947"/>
            <a:ext cx="2628907" cy="3769043"/>
          </a:xfrm>
          <a:prstGeom prst="rect">
            <a:avLst/>
          </a:prstGeom>
        </p:spPr>
      </p:pic>
      <p:pic>
        <p:nvPicPr>
          <p:cNvPr id="5122" name="Picture 2" descr="Timothy A. Tabor Profile Photo">
            <a:extLst>
              <a:ext uri="{FF2B5EF4-FFF2-40B4-BE49-F238E27FC236}">
                <a16:creationId xmlns:a16="http://schemas.microsoft.com/office/drawing/2014/main" id="{7B323844-3743-5135-095D-471050CE9684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 bwMode="auto">
          <a:xfrm>
            <a:off x="5900166" y="243947"/>
            <a:ext cx="3015234" cy="3769043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3849480891"/>
      </p:ext>
    </p:extLst>
  </p:cSld>
  <p:clrMapOvr>
    <a:masterClrMapping/>
  </p:clrMapOvr>
  <p:transition spd="slow" advClick="0" advTm="10000">
    <p:fade/>
  </p:transition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accent2"/>
        </a:solidFill>
        <a:effectLst/>
      </p:bgPr>
    </p:bg>
    <p:spTree>
      <p:nvGrpSpPr>
        <p:cNvPr id="1" name="">
          <a:extLst>
            <a:ext uri="{FF2B5EF4-FFF2-40B4-BE49-F238E27FC236}">
              <a16:creationId xmlns:a16="http://schemas.microsoft.com/office/drawing/2014/main" id="{9C29C450-8BC1-D2D5-5CD1-3D5F70ABA589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175" name="Rectangle 7174">
            <a:extLst>
              <a:ext uri="{FF2B5EF4-FFF2-40B4-BE49-F238E27FC236}">
                <a16:creationId xmlns:a16="http://schemas.microsoft.com/office/drawing/2014/main" id="{E9F26AF7-9AC1-49A4-8F89-2C63E1C0A0BB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-2"/>
            <a:ext cx="12192000" cy="4918511"/>
          </a:xfrm>
          <a:prstGeom prst="rect">
            <a:avLst/>
          </a:prstGeom>
          <a:solidFill>
            <a:srgbClr val="FFFFFF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5B457AED-8C62-854F-3F94-9CE5AE4271B0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600200" y="4269282"/>
            <a:ext cx="8991600" cy="1264762"/>
          </a:xfrm>
        </p:spPr>
        <p:txBody>
          <a:bodyPr vert="horz" lIns="274320" tIns="182880" rIns="274320" bIns="182880" rtlCol="0" anchor="ctr" anchorCtr="1">
            <a:normAutofit/>
          </a:bodyPr>
          <a:lstStyle/>
          <a:p>
            <a:r>
              <a:rPr lang="en-US" sz="3200" dirty="0"/>
              <a:t>Gretchen (Sencindiver) Vare</a:t>
            </a:r>
            <a:br>
              <a:rPr lang="en-US" sz="3200" dirty="0"/>
            </a:br>
            <a:r>
              <a:rPr lang="en-US" sz="3200" dirty="0"/>
              <a:t>1954 - 2014</a:t>
            </a:r>
          </a:p>
        </p:txBody>
      </p:sp>
      <p:sp>
        <p:nvSpPr>
          <p:cNvPr id="9" name="Content Placeholder 8">
            <a:extLst>
              <a:ext uri="{FF2B5EF4-FFF2-40B4-BE49-F238E27FC236}">
                <a16:creationId xmlns:a16="http://schemas.microsoft.com/office/drawing/2014/main" id="{2757EFFE-5B03-5046-7026-2FD0AA7C4D1E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2695194" y="5688535"/>
            <a:ext cx="6801612" cy="536125"/>
          </a:xfrm>
        </p:spPr>
        <p:txBody>
          <a:bodyPr vert="horz" lIns="91440" tIns="45720" rIns="91440" bIns="45720" rtlCol="0">
            <a:normAutofit/>
          </a:bodyPr>
          <a:lstStyle/>
          <a:p>
            <a:pPr marL="0" indent="0" algn="ctr">
              <a:buNone/>
            </a:pPr>
            <a:r>
              <a:rPr lang="en-US" dirty="0">
                <a:solidFill>
                  <a:schemeClr val="tx1">
                    <a:lumMod val="75000"/>
                    <a:lumOff val="25000"/>
                  </a:schemeClr>
                </a:solidFill>
                <a:hlinkClick r:id="rId2"/>
              </a:rPr>
              <a:t>Obituary</a:t>
            </a:r>
            <a:endParaRPr lang="en-US" dirty="0">
              <a:solidFill>
                <a:schemeClr val="tx1">
                  <a:lumMod val="75000"/>
                  <a:lumOff val="25000"/>
                </a:schemeClr>
              </a:solidFill>
            </a:endParaRPr>
          </a:p>
        </p:txBody>
      </p:sp>
      <p:pic>
        <p:nvPicPr>
          <p:cNvPr id="4" name="Picture 3">
            <a:extLst>
              <a:ext uri="{FF2B5EF4-FFF2-40B4-BE49-F238E27FC236}">
                <a16:creationId xmlns:a16="http://schemas.microsoft.com/office/drawing/2014/main" id="{D6246DB2-B72F-A2B6-D9B1-111F8DC07A9B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901354" y="368430"/>
            <a:ext cx="2800184" cy="3555790"/>
          </a:xfrm>
          <a:prstGeom prst="rect">
            <a:avLst/>
          </a:prstGeom>
        </p:spPr>
      </p:pic>
      <p:pic>
        <p:nvPicPr>
          <p:cNvPr id="7170" name="Picture 2" descr="Gretchen S. Vare">
            <a:extLst>
              <a:ext uri="{FF2B5EF4-FFF2-40B4-BE49-F238E27FC236}">
                <a16:creationId xmlns:a16="http://schemas.microsoft.com/office/drawing/2014/main" id="{9C42D04E-9313-F389-F7B3-3834349AB740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 bwMode="auto">
          <a:xfrm>
            <a:off x="4948807" y="345061"/>
            <a:ext cx="5327027" cy="355579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3411377060"/>
      </p:ext>
    </p:extLst>
  </p:cSld>
  <p:clrMapOvr>
    <a:masterClrMapping/>
  </p:clrMapOvr>
  <p:transition spd="slow" advClick="0" advTm="10000">
    <p:fade/>
  </p:transition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accent2"/>
        </a:solidFill>
        <a:effectLst/>
      </p:bgPr>
    </p:bg>
    <p:spTree>
      <p:nvGrpSpPr>
        <p:cNvPr id="1" name="">
          <a:extLst>
            <a:ext uri="{FF2B5EF4-FFF2-40B4-BE49-F238E27FC236}">
              <a16:creationId xmlns:a16="http://schemas.microsoft.com/office/drawing/2014/main" id="{7BA01235-6C25-D94C-9515-E2217E9E706A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" name="Rectangle 13">
            <a:extLst>
              <a:ext uri="{FF2B5EF4-FFF2-40B4-BE49-F238E27FC236}">
                <a16:creationId xmlns:a16="http://schemas.microsoft.com/office/drawing/2014/main" id="{00D77BBF-F867-4004-2C5D-60979DB89C33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-2"/>
            <a:ext cx="12192000" cy="4918511"/>
          </a:xfrm>
          <a:prstGeom prst="rect">
            <a:avLst/>
          </a:prstGeom>
          <a:solidFill>
            <a:srgbClr val="FFFFFF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B5D85859-A9CA-C873-4E45-75C9EBECB930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600200" y="4269282"/>
            <a:ext cx="8991600" cy="1264762"/>
          </a:xfrm>
        </p:spPr>
        <p:txBody>
          <a:bodyPr vert="horz" lIns="274320" tIns="182880" rIns="274320" bIns="182880" rtlCol="0" anchor="ctr" anchorCtr="1">
            <a:normAutofit/>
          </a:bodyPr>
          <a:lstStyle/>
          <a:p>
            <a:r>
              <a:rPr lang="en-US" sz="3200" dirty="0"/>
              <a:t>Charles Weatherby</a:t>
            </a:r>
            <a:br>
              <a:rPr lang="en-US" sz="3200" dirty="0"/>
            </a:br>
            <a:r>
              <a:rPr lang="en-US" sz="3200" dirty="0"/>
              <a:t>1954 - 2023</a:t>
            </a:r>
          </a:p>
        </p:txBody>
      </p:sp>
      <p:sp>
        <p:nvSpPr>
          <p:cNvPr id="3" name="Content Placeholder 8">
            <a:extLst>
              <a:ext uri="{FF2B5EF4-FFF2-40B4-BE49-F238E27FC236}">
                <a16:creationId xmlns:a16="http://schemas.microsoft.com/office/drawing/2014/main" id="{3344F0AE-76EC-1004-B128-D8E22A8928A8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2695194" y="5688535"/>
            <a:ext cx="6801612" cy="536125"/>
          </a:xfrm>
        </p:spPr>
        <p:txBody>
          <a:bodyPr vert="horz" lIns="91440" tIns="45720" rIns="91440" bIns="45720" rtlCol="0">
            <a:normAutofit/>
          </a:bodyPr>
          <a:lstStyle/>
          <a:p>
            <a:pPr marL="0" indent="0" algn="ctr">
              <a:buNone/>
            </a:pPr>
            <a:r>
              <a:rPr lang="en-US" dirty="0">
                <a:solidFill>
                  <a:schemeClr val="tx1">
                    <a:lumMod val="75000"/>
                    <a:lumOff val="25000"/>
                  </a:schemeClr>
                </a:solidFill>
                <a:hlinkClick r:id="rId2"/>
              </a:rPr>
              <a:t>Obituary</a:t>
            </a:r>
            <a:endParaRPr lang="en-US" dirty="0">
              <a:solidFill>
                <a:schemeClr val="tx1">
                  <a:lumMod val="75000"/>
                  <a:lumOff val="25000"/>
                </a:schemeClr>
              </a:solidFill>
            </a:endParaRPr>
          </a:p>
        </p:txBody>
      </p:sp>
      <p:pic>
        <p:nvPicPr>
          <p:cNvPr id="4" name="Picture 3" descr="A person in a hawaiian shirt&#10;&#10;Description automatically generated">
            <a:extLst>
              <a:ext uri="{FF2B5EF4-FFF2-40B4-BE49-F238E27FC236}">
                <a16:creationId xmlns:a16="http://schemas.microsoft.com/office/drawing/2014/main" id="{89ADD8BC-E922-9D4B-7503-41E2F9DF82CC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853845" y="274990"/>
            <a:ext cx="2785330" cy="3718392"/>
          </a:xfrm>
          <a:prstGeom prst="rect">
            <a:avLst/>
          </a:prstGeom>
          <a:noFill/>
        </p:spPr>
      </p:pic>
      <p:pic>
        <p:nvPicPr>
          <p:cNvPr id="6" name="Picture 5">
            <a:extLst>
              <a:ext uri="{FF2B5EF4-FFF2-40B4-BE49-F238E27FC236}">
                <a16:creationId xmlns:a16="http://schemas.microsoft.com/office/drawing/2014/main" id="{27B93389-ACA4-1334-C371-8803C4EB496A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945519" y="260455"/>
            <a:ext cx="2636487" cy="371839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510749184"/>
      </p:ext>
    </p:extLst>
  </p:cSld>
  <p:clrMapOvr>
    <a:masterClrMapping/>
  </p:clrMapOvr>
  <p:transition spd="slow" advClick="0" advTm="10000">
    <p:fade/>
  </p:transition>
</p:sld>
</file>

<file path=ppt/slides/slide3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accent2"/>
        </a:solidFill>
        <a:effectLst/>
      </p:bgPr>
    </p:bg>
    <p:spTree>
      <p:nvGrpSpPr>
        <p:cNvPr id="1" name="">
          <a:extLst>
            <a:ext uri="{FF2B5EF4-FFF2-40B4-BE49-F238E27FC236}">
              <a16:creationId xmlns:a16="http://schemas.microsoft.com/office/drawing/2014/main" id="{FDF0F968-3B10-D90D-2777-1223A51118DC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" name="Rectangle 13">
            <a:extLst>
              <a:ext uri="{FF2B5EF4-FFF2-40B4-BE49-F238E27FC236}">
                <a16:creationId xmlns:a16="http://schemas.microsoft.com/office/drawing/2014/main" id="{862138E6-F27C-9A12-2321-2AA585461364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-2"/>
            <a:ext cx="12192000" cy="4918511"/>
          </a:xfrm>
          <a:prstGeom prst="rect">
            <a:avLst/>
          </a:prstGeom>
          <a:solidFill>
            <a:srgbClr val="FFFFFF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5EBDFEFC-1FDE-89DE-00FE-5352FFB3354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600200" y="4269282"/>
            <a:ext cx="8991600" cy="1264762"/>
          </a:xfrm>
        </p:spPr>
        <p:txBody>
          <a:bodyPr vert="horz" lIns="274320" tIns="182880" rIns="274320" bIns="182880" rtlCol="0" anchor="ctr" anchorCtr="1">
            <a:normAutofit/>
          </a:bodyPr>
          <a:lstStyle/>
          <a:p>
            <a:r>
              <a:rPr lang="en-US" sz="3200" dirty="0"/>
              <a:t>Kevin Weir</a:t>
            </a:r>
            <a:br>
              <a:rPr lang="en-US" sz="3200" dirty="0"/>
            </a:br>
            <a:r>
              <a:rPr lang="en-US" sz="3200" dirty="0"/>
              <a:t>1953 - 2024</a:t>
            </a:r>
          </a:p>
        </p:txBody>
      </p:sp>
      <p:pic>
        <p:nvPicPr>
          <p:cNvPr id="3" name="Picture 2" descr="A person smiling at the camera&#10;&#10;Description automatically generated">
            <a:extLst>
              <a:ext uri="{FF2B5EF4-FFF2-40B4-BE49-F238E27FC236}">
                <a16:creationId xmlns:a16="http://schemas.microsoft.com/office/drawing/2014/main" id="{7E82AED6-8AE6-649B-8D4A-F345E1F300AC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672203" y="220097"/>
            <a:ext cx="2847593" cy="3808969"/>
          </a:xfrm>
          <a:prstGeom prst="rect">
            <a:avLst/>
          </a:prstGeom>
          <a:noFill/>
        </p:spPr>
      </p:pic>
      <p:sp>
        <p:nvSpPr>
          <p:cNvPr id="4" name="Content Placeholder 8">
            <a:extLst>
              <a:ext uri="{FF2B5EF4-FFF2-40B4-BE49-F238E27FC236}">
                <a16:creationId xmlns:a16="http://schemas.microsoft.com/office/drawing/2014/main" id="{BDFCBA9F-70A9-0E5F-27ED-8F0870BE1FAD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2695194" y="5688535"/>
            <a:ext cx="6801612" cy="536125"/>
          </a:xfrm>
        </p:spPr>
        <p:txBody>
          <a:bodyPr vert="horz" lIns="91440" tIns="45720" rIns="91440" bIns="45720" rtlCol="0">
            <a:normAutofit/>
          </a:bodyPr>
          <a:lstStyle/>
          <a:p>
            <a:pPr marL="0" indent="0" algn="ctr">
              <a:buNone/>
            </a:pPr>
            <a:r>
              <a:rPr lang="en-US" dirty="0">
                <a:solidFill>
                  <a:schemeClr val="tx1">
                    <a:lumMod val="75000"/>
                    <a:lumOff val="25000"/>
                  </a:schemeClr>
                </a:solidFill>
                <a:hlinkClick r:id="rId3"/>
              </a:rPr>
              <a:t>Obituary</a:t>
            </a:r>
            <a:endParaRPr lang="en-US" dirty="0">
              <a:solidFill>
                <a:schemeClr val="tx1">
                  <a:lumMod val="75000"/>
                  <a:lumOff val="25000"/>
                </a:scheme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617475011"/>
      </p:ext>
    </p:extLst>
  </p:cSld>
  <p:clrMapOvr>
    <a:masterClrMapping/>
  </p:clrMapOvr>
  <p:transition spd="slow" advClick="0" advTm="10000">
    <p:fade/>
  </p:transition>
</p:sld>
</file>

<file path=ppt/slides/slide3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accent2"/>
        </a:solidFill>
        <a:effectLst/>
      </p:bgPr>
    </p:bg>
    <p:spTree>
      <p:nvGrpSpPr>
        <p:cNvPr id="1" name="">
          <a:extLst>
            <a:ext uri="{FF2B5EF4-FFF2-40B4-BE49-F238E27FC236}">
              <a16:creationId xmlns:a16="http://schemas.microsoft.com/office/drawing/2014/main" id="{AE4214E9-D1CC-7DA7-AE55-A922E1A1F367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" name="Rectangle 13">
            <a:extLst>
              <a:ext uri="{FF2B5EF4-FFF2-40B4-BE49-F238E27FC236}">
                <a16:creationId xmlns:a16="http://schemas.microsoft.com/office/drawing/2014/main" id="{4C51E9EC-8F00-A924-6306-058BA14FAEB3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-2"/>
            <a:ext cx="12192000" cy="4918511"/>
          </a:xfrm>
          <a:prstGeom prst="rect">
            <a:avLst/>
          </a:prstGeom>
          <a:solidFill>
            <a:srgbClr val="FFFFFF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A9A3E52F-F736-80E8-7874-4D48CAF077B2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600200" y="4269282"/>
            <a:ext cx="8991600" cy="1264762"/>
          </a:xfrm>
        </p:spPr>
        <p:txBody>
          <a:bodyPr vert="horz" lIns="274320" tIns="182880" rIns="274320" bIns="182880" rtlCol="0" anchor="ctr" anchorCtr="1">
            <a:normAutofit/>
          </a:bodyPr>
          <a:lstStyle/>
          <a:p>
            <a:r>
              <a:rPr lang="en-US" sz="3200" dirty="0"/>
              <a:t>Barbara “Barb” (Kosik) Whitaker</a:t>
            </a:r>
            <a:br>
              <a:rPr lang="en-US" sz="3200" dirty="0"/>
            </a:br>
            <a:r>
              <a:rPr lang="en-US" sz="3200" dirty="0"/>
              <a:t>1954 - 2011</a:t>
            </a:r>
          </a:p>
        </p:txBody>
      </p:sp>
      <p:pic>
        <p:nvPicPr>
          <p:cNvPr id="3" name="Picture 2">
            <a:extLst>
              <a:ext uri="{FF2B5EF4-FFF2-40B4-BE49-F238E27FC236}">
                <a16:creationId xmlns:a16="http://schemas.microsoft.com/office/drawing/2014/main" id="{2A9EE12E-242B-FEA3-42DC-FE2AAE66699C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151956" y="254371"/>
            <a:ext cx="3888087" cy="3755646"/>
          </a:xfrm>
          <a:prstGeom prst="rect">
            <a:avLst/>
          </a:prstGeom>
        </p:spPr>
      </p:pic>
      <p:sp>
        <p:nvSpPr>
          <p:cNvPr id="4" name="Content Placeholder 8">
            <a:extLst>
              <a:ext uri="{FF2B5EF4-FFF2-40B4-BE49-F238E27FC236}">
                <a16:creationId xmlns:a16="http://schemas.microsoft.com/office/drawing/2014/main" id="{F30D368E-3925-BC47-18E3-7A218E8C0551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2695194" y="5688535"/>
            <a:ext cx="6801612" cy="536125"/>
          </a:xfrm>
        </p:spPr>
        <p:txBody>
          <a:bodyPr vert="horz" lIns="91440" tIns="45720" rIns="91440" bIns="45720" rtlCol="0">
            <a:normAutofit/>
          </a:bodyPr>
          <a:lstStyle/>
          <a:p>
            <a:pPr marL="0" indent="0" algn="ctr">
              <a:buNone/>
            </a:pPr>
            <a:r>
              <a:rPr lang="en-US" dirty="0">
                <a:solidFill>
                  <a:schemeClr val="tx1">
                    <a:lumMod val="75000"/>
                    <a:lumOff val="25000"/>
                  </a:schemeClr>
                </a:solidFill>
                <a:hlinkClick r:id="rId3"/>
              </a:rPr>
              <a:t>Obituary</a:t>
            </a:r>
            <a:endParaRPr lang="en-US" dirty="0">
              <a:solidFill>
                <a:schemeClr val="tx1">
                  <a:lumMod val="75000"/>
                  <a:lumOff val="25000"/>
                </a:scheme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827147292"/>
      </p:ext>
    </p:extLst>
  </p:cSld>
  <p:clrMapOvr>
    <a:masterClrMapping/>
  </p:clrMapOvr>
  <p:transition spd="slow" advClick="0" advTm="10000">
    <p:fade/>
  </p:transition>
</p:sld>
</file>

<file path=ppt/slides/slide3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accent2"/>
        </a:solidFill>
        <a:effectLst/>
      </p:bgPr>
    </p:bg>
    <p:spTree>
      <p:nvGrpSpPr>
        <p:cNvPr id="1" name="">
          <a:extLst>
            <a:ext uri="{FF2B5EF4-FFF2-40B4-BE49-F238E27FC236}">
              <a16:creationId xmlns:a16="http://schemas.microsoft.com/office/drawing/2014/main" id="{2162FB08-A7BF-1962-8A9C-67F8F0BF0D9F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" name="Rectangle 13">
            <a:extLst>
              <a:ext uri="{FF2B5EF4-FFF2-40B4-BE49-F238E27FC236}">
                <a16:creationId xmlns:a16="http://schemas.microsoft.com/office/drawing/2014/main" id="{4C5700AB-8138-EADD-3270-4F090F1E9DB5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-2"/>
            <a:ext cx="12192000" cy="4918511"/>
          </a:xfrm>
          <a:prstGeom prst="rect">
            <a:avLst/>
          </a:prstGeom>
          <a:solidFill>
            <a:srgbClr val="FFFFFF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F6317ED1-F19E-53AE-3DC5-1EDE6679E706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600200" y="4269282"/>
            <a:ext cx="8991600" cy="1264762"/>
          </a:xfrm>
        </p:spPr>
        <p:txBody>
          <a:bodyPr vert="horz" lIns="274320" tIns="182880" rIns="274320" bIns="182880" rtlCol="0" anchor="ctr" anchorCtr="1">
            <a:normAutofit/>
          </a:bodyPr>
          <a:lstStyle/>
          <a:p>
            <a:r>
              <a:rPr lang="en-US" sz="3200" dirty="0"/>
              <a:t>Lorraine Widdowson</a:t>
            </a:r>
            <a:br>
              <a:rPr lang="en-US" sz="3200" dirty="0"/>
            </a:br>
            <a:r>
              <a:rPr lang="en-US" sz="3200" dirty="0"/>
              <a:t>1954 - 2021</a:t>
            </a:r>
          </a:p>
        </p:txBody>
      </p:sp>
      <p:sp>
        <p:nvSpPr>
          <p:cNvPr id="3" name="Content Placeholder 8">
            <a:extLst>
              <a:ext uri="{FF2B5EF4-FFF2-40B4-BE49-F238E27FC236}">
                <a16:creationId xmlns:a16="http://schemas.microsoft.com/office/drawing/2014/main" id="{808F5A9B-1400-4F3F-268E-425230380734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2695194" y="5688535"/>
            <a:ext cx="6801612" cy="536125"/>
          </a:xfrm>
        </p:spPr>
        <p:txBody>
          <a:bodyPr vert="horz" lIns="91440" tIns="45720" rIns="91440" bIns="45720" rtlCol="0">
            <a:normAutofit/>
          </a:bodyPr>
          <a:lstStyle/>
          <a:p>
            <a:pPr marL="0" indent="0" algn="ctr">
              <a:buNone/>
            </a:pPr>
            <a:r>
              <a:rPr lang="en-US" dirty="0">
                <a:solidFill>
                  <a:schemeClr val="tx1">
                    <a:lumMod val="75000"/>
                    <a:lumOff val="25000"/>
                  </a:schemeClr>
                </a:solidFill>
                <a:hlinkClick r:id="rId2"/>
              </a:rPr>
              <a:t>Obituary</a:t>
            </a:r>
            <a:endParaRPr lang="en-US" dirty="0">
              <a:solidFill>
                <a:schemeClr val="tx1">
                  <a:lumMod val="75000"/>
                  <a:lumOff val="25000"/>
                </a:schemeClr>
              </a:solidFill>
            </a:endParaRPr>
          </a:p>
        </p:txBody>
      </p:sp>
      <p:pic>
        <p:nvPicPr>
          <p:cNvPr id="4" name="Picture 3">
            <a:extLst>
              <a:ext uri="{FF2B5EF4-FFF2-40B4-BE49-F238E27FC236}">
                <a16:creationId xmlns:a16="http://schemas.microsoft.com/office/drawing/2014/main" id="{EE8CA836-10E6-8BAC-2FCB-5828DE560D7E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552825" y="241112"/>
            <a:ext cx="5086350" cy="37338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203663499"/>
      </p:ext>
    </p:extLst>
  </p:cSld>
  <p:clrMapOvr>
    <a:masterClrMapping/>
  </p:clrMapOvr>
  <p:transition spd="slow" advClick="0" advTm="10000">
    <p:fade/>
  </p:transition>
</p:sld>
</file>

<file path=ppt/slides/slide3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accent2"/>
        </a:solidFill>
        <a:effectLst/>
      </p:bgPr>
    </p:bg>
    <p:spTree>
      <p:nvGrpSpPr>
        <p:cNvPr id="1" name="">
          <a:extLst>
            <a:ext uri="{FF2B5EF4-FFF2-40B4-BE49-F238E27FC236}">
              <a16:creationId xmlns:a16="http://schemas.microsoft.com/office/drawing/2014/main" id="{574FA208-B210-772D-A4E7-ABD427C43026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" name="Rectangle 13">
            <a:extLst>
              <a:ext uri="{FF2B5EF4-FFF2-40B4-BE49-F238E27FC236}">
                <a16:creationId xmlns:a16="http://schemas.microsoft.com/office/drawing/2014/main" id="{B2436584-F3B4-39F2-317C-3B96087AD6A1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-2"/>
            <a:ext cx="12192000" cy="4918511"/>
          </a:xfrm>
          <a:prstGeom prst="rect">
            <a:avLst/>
          </a:prstGeom>
          <a:solidFill>
            <a:srgbClr val="FFFFFF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0857CFDC-24FC-27F6-D2B2-504790EB138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600200" y="4269282"/>
            <a:ext cx="8991600" cy="1264762"/>
          </a:xfrm>
        </p:spPr>
        <p:txBody>
          <a:bodyPr vert="horz" lIns="274320" tIns="182880" rIns="274320" bIns="182880" rtlCol="0" anchor="ctr" anchorCtr="1">
            <a:normAutofit/>
          </a:bodyPr>
          <a:lstStyle/>
          <a:p>
            <a:r>
              <a:rPr lang="en-US" sz="3200" dirty="0"/>
              <a:t>Donald “Don” Williams</a:t>
            </a:r>
            <a:br>
              <a:rPr lang="en-US" sz="3200" dirty="0"/>
            </a:br>
            <a:r>
              <a:rPr lang="en-US" sz="3200" dirty="0"/>
              <a:t>1954 - 2021</a:t>
            </a:r>
          </a:p>
        </p:txBody>
      </p:sp>
      <p:sp>
        <p:nvSpPr>
          <p:cNvPr id="3" name="Content Placeholder 8">
            <a:extLst>
              <a:ext uri="{FF2B5EF4-FFF2-40B4-BE49-F238E27FC236}">
                <a16:creationId xmlns:a16="http://schemas.microsoft.com/office/drawing/2014/main" id="{54DD6708-E7CE-69C1-51B1-67C450420A11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2695194" y="5688535"/>
            <a:ext cx="6801612" cy="536125"/>
          </a:xfrm>
        </p:spPr>
        <p:txBody>
          <a:bodyPr vert="horz" lIns="91440" tIns="45720" rIns="91440" bIns="45720" rtlCol="0">
            <a:normAutofit/>
          </a:bodyPr>
          <a:lstStyle/>
          <a:p>
            <a:pPr marL="0" indent="0" algn="ctr">
              <a:buNone/>
            </a:pPr>
            <a:r>
              <a:rPr lang="en-US" dirty="0">
                <a:solidFill>
                  <a:schemeClr val="tx1">
                    <a:lumMod val="75000"/>
                    <a:lumOff val="25000"/>
                  </a:schemeClr>
                </a:solidFill>
                <a:hlinkClick r:id="rId2"/>
              </a:rPr>
              <a:t>Obituary</a:t>
            </a:r>
            <a:endParaRPr lang="en-US" dirty="0">
              <a:solidFill>
                <a:schemeClr val="tx1">
                  <a:lumMod val="75000"/>
                  <a:lumOff val="25000"/>
                </a:schemeClr>
              </a:solidFill>
            </a:endParaRPr>
          </a:p>
        </p:txBody>
      </p:sp>
      <p:pic>
        <p:nvPicPr>
          <p:cNvPr id="7" name="Picture 6" descr="A person smiling for the camera&#10;&#10;AI-generated content may be incorrect.">
            <a:extLst>
              <a:ext uri="{FF2B5EF4-FFF2-40B4-BE49-F238E27FC236}">
                <a16:creationId xmlns:a16="http://schemas.microsoft.com/office/drawing/2014/main" id="{7BE78805-2BC9-9B43-8630-9086EE2B2C26}"/>
              </a:ext>
            </a:extLst>
          </p:cNvPr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953124" y="214461"/>
            <a:ext cx="3264821" cy="3832410"/>
          </a:xfrm>
          <a:prstGeom prst="rect">
            <a:avLst/>
          </a:prstGeom>
          <a:noFill/>
        </p:spPr>
      </p:pic>
      <p:pic>
        <p:nvPicPr>
          <p:cNvPr id="8" name="Picture 7">
            <a:extLst>
              <a:ext uri="{FF2B5EF4-FFF2-40B4-BE49-F238E27FC236}">
                <a16:creationId xmlns:a16="http://schemas.microsoft.com/office/drawing/2014/main" id="{E6AF3378-50F4-AE56-DAA3-1DFB7B1EEAFC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6405" t="53678" r="53479" b="10577"/>
          <a:stretch>
            <a:fillRect/>
          </a:stretch>
        </p:blipFill>
        <p:spPr>
          <a:xfrm rot="16200000">
            <a:off x="2329859" y="804603"/>
            <a:ext cx="3840357" cy="264417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21016079"/>
      </p:ext>
    </p:extLst>
  </p:cSld>
  <p:clrMapOvr>
    <a:masterClrMapping/>
  </p:clrMapOvr>
  <p:transition spd="slow" advClick="0" advTm="10000">
    <p:fade/>
  </p:transition>
</p:sld>
</file>

<file path=ppt/theme/theme1.xml><?xml version="1.0" encoding="utf-8"?>
<a:theme xmlns:a="http://schemas.openxmlformats.org/drawingml/2006/main" name="Parcel">
  <a:themeElements>
    <a:clrScheme name="Custom 5">
      <a:dk1>
        <a:srgbClr val="001B46"/>
      </a:dk1>
      <a:lt1>
        <a:srgbClr val="A89968"/>
      </a:lt1>
      <a:dk2>
        <a:srgbClr val="001B46"/>
      </a:dk2>
      <a:lt2>
        <a:srgbClr val="9BB8D3"/>
      </a:lt2>
      <a:accent1>
        <a:srgbClr val="001B46"/>
      </a:accent1>
      <a:accent2>
        <a:srgbClr val="A89968"/>
      </a:accent2>
      <a:accent3>
        <a:srgbClr val="A89968"/>
      </a:accent3>
      <a:accent4>
        <a:srgbClr val="A89968"/>
      </a:accent4>
      <a:accent5>
        <a:srgbClr val="A89968"/>
      </a:accent5>
      <a:accent6>
        <a:srgbClr val="A89968"/>
      </a:accent6>
      <a:hlink>
        <a:srgbClr val="001B46"/>
      </a:hlink>
      <a:folHlink>
        <a:srgbClr val="9BB8D3"/>
      </a:folHlink>
    </a:clrScheme>
    <a:fontScheme name="Parcel">
      <a:majorFont>
        <a:latin typeface="Gill Sans MT" panose="020B0502020104020203"/>
        <a:ea typeface=""/>
        <a:cs typeface=""/>
        <a:font script="Grek" typeface="Corbel"/>
        <a:font script="Cyrl" typeface="Corbel"/>
        <a:font script="Jpan" typeface="HGｺﾞｼｯｸE"/>
        <a:font script="Hang" typeface="휴먼매직체"/>
        <a:font script="Hans" typeface="华文中宋"/>
        <a:font script="Hant" typeface="微軟正黑體"/>
        <a:font script="Arab" typeface="Majalla UI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  <a:font script="Geor" typeface="Sylfaen"/>
      </a:majorFont>
      <a:minorFont>
        <a:latin typeface="Gill Sans MT" panose="020B0502020104020203"/>
        <a:ea typeface=""/>
        <a:cs typeface=""/>
        <a:font script="Grek" typeface="Corbel"/>
        <a:font script="Cyrl" typeface="Corbel"/>
        <a:font script="Jpan" typeface="HGｺﾞｼｯｸE"/>
        <a:font script="Hang" typeface="휴먼매직체"/>
        <a:font script="Hans" typeface="华文中宋"/>
        <a:font script="Hant" typeface="微軟正黑體"/>
        <a:font script="Arab" typeface="Majalla UI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  <a:font script="Geor" typeface="Sylfaen"/>
      </a:minorFont>
    </a:fontScheme>
    <a:fmtScheme name="Parcel">
      <a:fillStyleLst>
        <a:solidFill>
          <a:schemeClr val="phClr"/>
        </a:solidFill>
        <a:gradFill rotWithShape="1">
          <a:gsLst>
            <a:gs pos="0">
              <a:schemeClr val="phClr">
                <a:tint val="80000"/>
                <a:satMod val="107000"/>
                <a:lumMod val="103000"/>
              </a:schemeClr>
            </a:gs>
            <a:gs pos="100000">
              <a:schemeClr val="phClr">
                <a:tint val="82000"/>
                <a:satMod val="109000"/>
                <a:lumMod val="103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tint val="97000"/>
                <a:satMod val="100000"/>
                <a:lumMod val="102000"/>
              </a:schemeClr>
            </a:gs>
            <a:gs pos="50000">
              <a:schemeClr val="phClr">
                <a:shade val="100000"/>
                <a:satMod val="103000"/>
                <a:lumMod val="100000"/>
              </a:schemeClr>
            </a:gs>
            <a:gs pos="100000">
              <a:schemeClr val="phClr">
                <a:shade val="93000"/>
                <a:satMod val="110000"/>
                <a:lumMod val="99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</a:ln>
        <a:ln w="12700" cap="flat" cmpd="sng" algn="ctr">
          <a:solidFill>
            <a:schemeClr val="phClr"/>
          </a:solidFill>
          <a:prstDash val="solid"/>
        </a:ln>
        <a:ln w="31750" cap="flat" cmpd="sng" algn="ctr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5880" dist="15240" dir="5400000" algn="ctr" rotWithShape="0">
              <a:srgbClr val="000000">
                <a:alpha val="45000"/>
              </a:srgbClr>
            </a:outerShdw>
          </a:effectLst>
          <a:scene3d>
            <a:camera prst="orthographicFront">
              <a:rot lat="0" lon="0" rev="0"/>
            </a:camera>
            <a:lightRig rig="brightRoom" dir="tl"/>
          </a:scene3d>
          <a:sp3d prstMaterial="dkEdge">
            <a:bevelT w="0" h="0"/>
          </a:sp3d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7000"/>
                <a:shade val="100000"/>
                <a:satMod val="185000"/>
                <a:lumMod val="120000"/>
              </a:schemeClr>
            </a:gs>
            <a:gs pos="100000">
              <a:schemeClr val="phClr">
                <a:tint val="96000"/>
                <a:shade val="95000"/>
                <a:satMod val="215000"/>
                <a:lumMod val="80000"/>
              </a:schemeClr>
            </a:gs>
          </a:gsLst>
          <a:path path="circle">
            <a:fillToRect l="50000" t="55000" r="125000" b="100000"/>
          </a:path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Parcel" id="{8BEC4385-4EB9-4D53-BFB5-0EA123736B6D}" vid="{4DB32801-28C0-48B0-8C1D-A9A58613615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/>
  <TotalTime>861</TotalTime>
  <Words>347</Words>
  <Application>Microsoft Office PowerPoint</Application>
  <PresentationFormat>Widescreen</PresentationFormat>
  <Paragraphs>76</Paragraphs>
  <Slides>38</Slides>
  <Notes>0</Notes>
  <HiddenSlides>0</HiddenSlides>
  <MMClips>1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38</vt:i4>
      </vt:variant>
    </vt:vector>
  </HeadingPairs>
  <TitlesOfParts>
    <vt:vector size="41" baseType="lpstr">
      <vt:lpstr>Arial</vt:lpstr>
      <vt:lpstr>Gill Sans MT</vt:lpstr>
      <vt:lpstr>Parcel</vt:lpstr>
      <vt:lpstr>Class of 1976</vt:lpstr>
      <vt:lpstr>Deborah (degrave) Ayres 1954 - 2024</vt:lpstr>
      <vt:lpstr>Margaret “Midge” (Aughinbaugh) Bailey 1954 - 2022</vt:lpstr>
      <vt:lpstr>Donald “Don” Brosius 1954 - 2018</vt:lpstr>
      <vt:lpstr>Terry Christopher 1954 - 1991</vt:lpstr>
      <vt:lpstr>Miriam Khelghatian Coberly 1953 - 2019</vt:lpstr>
      <vt:lpstr>Jack Conlon 1954 - 2010</vt:lpstr>
      <vt:lpstr>W. Stephen “Steve” Cordova 1953 - 2022</vt:lpstr>
      <vt:lpstr>David Cortazzo 1954 - 2021</vt:lpstr>
      <vt:lpstr>Allan Dunkleberger 1954 - 2011</vt:lpstr>
      <vt:lpstr>Lee Flinner 1954 - 2020</vt:lpstr>
      <vt:lpstr>Alan Foster 1952 - 2024</vt:lpstr>
      <vt:lpstr>Roger Garber 1953 - 2023</vt:lpstr>
      <vt:lpstr>Carol (Hoover) Gardon 1954 - 2021</vt:lpstr>
      <vt:lpstr>Florence Grasty-Thomas 1954 - 2013</vt:lpstr>
      <vt:lpstr>Janet Entwisle Hafer 1954 - 2012</vt:lpstr>
      <vt:lpstr>Michael Humphrey 1955 - 2010</vt:lpstr>
      <vt:lpstr>Steven “Steve” james 1954 - 2025</vt:lpstr>
      <vt:lpstr>Thomas Knepper 1954 - 2021</vt:lpstr>
      <vt:lpstr>Petra (Theodos) Knox 1954 - 2019</vt:lpstr>
      <vt:lpstr>Deborah (Wilbur) Kuehn 1954 - 2002</vt:lpstr>
      <vt:lpstr>Richard “Tom” Metz 1952 - 2019</vt:lpstr>
      <vt:lpstr>Blaise Michaels 1954 - 2026</vt:lpstr>
      <vt:lpstr>Ronald “Ron” Mowen, JR. 1954 - 1996</vt:lpstr>
      <vt:lpstr>Patricia A. Neal 1954 - 1982</vt:lpstr>
      <vt:lpstr>Stephen Nishiyama 1954 - 2019</vt:lpstr>
      <vt:lpstr>Noreen O’Connell 1954 - 2023</vt:lpstr>
      <vt:lpstr>Thomas Price 1954 - 2003</vt:lpstr>
      <vt:lpstr>John Shuck 1954 - 2021</vt:lpstr>
      <vt:lpstr>Lewis Silver 1954 - 2025</vt:lpstr>
      <vt:lpstr>Linda (Keech) Sosna 1954 - 2014</vt:lpstr>
      <vt:lpstr>Timothy Tabor 1953 - 2023</vt:lpstr>
      <vt:lpstr>Gretchen (Sencindiver) Vare 1954 - 2014</vt:lpstr>
      <vt:lpstr>Charles Weatherby 1954 - 2023</vt:lpstr>
      <vt:lpstr>Kevin Weir 1953 - 2024</vt:lpstr>
      <vt:lpstr>Barbara “Barb” (Kosik) Whitaker 1954 - 2011</vt:lpstr>
      <vt:lpstr>Lorraine Widdowson 1954 - 2021</vt:lpstr>
      <vt:lpstr>Donald “Don” Williams 1954 - 2021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/>
  <dc:creator>Ford, Rebekah J (fordr)</dc:creator>
  <cp:lastModifiedBy>Ford, Rebekah J (fordr)</cp:lastModifiedBy>
  <cp:revision>13</cp:revision>
  <dcterms:created xsi:type="dcterms:W3CDTF">2026-05-01T18:50:00Z</dcterms:created>
  <dcterms:modified xsi:type="dcterms:W3CDTF">2026-06-04T14:42:49Z</dcterms:modified>
</cp:coreProperties>
</file>