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8" r:id="rId6"/>
    <p:sldId id="256" r:id="rId7"/>
    <p:sldId id="261" r:id="rId8"/>
    <p:sldId id="263" r:id="rId9"/>
    <p:sldId id="270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9B0D0B8-575A-4E3D-9A4A-57DEC7C3821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" y="1219200"/>
            <a:ext cx="7772400" cy="108902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 Draw 2016</a:t>
            </a:r>
            <a:endParaRPr lang="en-US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3" y="2438400"/>
            <a:ext cx="7141031" cy="2057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10</a:t>
            </a:r>
            <a:r>
              <a:rPr lang="en-US" sz="4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</a:t>
            </a:r>
            <a:r>
              <a:rPr lang="en-US" sz="4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 &amp;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13th</a:t>
            </a: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Ellis Ballroom @ 8pm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484" y="4419600"/>
            <a:ext cx="71410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Office of Residential Life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residentiallife@juniata.edu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www.juniata.edu/reslife</a:t>
            </a:r>
          </a:p>
          <a:p>
            <a:pPr algn="ctr"/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524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b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Highest Priority # is 1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54131"/>
            <a:ext cx="6934200" cy="38180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seniors (all GPA groups),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juniors (all GPA groups), 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</a:t>
            </a:r>
            <a:r>
              <a:rPr lang="en-US" sz="1800" dirty="0" smtClean="0">
                <a:solidFill>
                  <a:schemeClr val="tx2"/>
                </a:solidFill>
              </a:rPr>
              <a:t>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GPA Groups (rising seniors and juniors only)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   4.0 </a:t>
            </a:r>
            <a:r>
              <a:rPr lang="en-US" sz="1800" dirty="0">
                <a:solidFill>
                  <a:schemeClr val="tx2"/>
                </a:solidFill>
              </a:rPr>
              <a:t>– 3.3   /   3.29 – 2.67   /   2.66 – 2.0   </a:t>
            </a:r>
            <a:r>
              <a:rPr lang="en-US" sz="1800">
                <a:solidFill>
                  <a:schemeClr val="tx2"/>
                </a:solidFill>
              </a:rPr>
              <a:t>/   </a:t>
            </a:r>
            <a:r>
              <a:rPr lang="en-US" sz="1800" smtClean="0">
                <a:solidFill>
                  <a:schemeClr val="tx2"/>
                </a:solidFill>
              </a:rPr>
              <a:t>1.99 &amp; </a:t>
            </a:r>
            <a:r>
              <a:rPr lang="en-US" sz="1800" dirty="0">
                <a:solidFill>
                  <a:schemeClr val="tx2"/>
                </a:solidFill>
              </a:rPr>
              <a:t>below</a:t>
            </a:r>
          </a:p>
          <a:p>
            <a:pPr marL="457200" indent="-457200">
              <a:buClr>
                <a:schemeClr val="tx2"/>
              </a:buClr>
              <a:buAutoNum type="arabicPeriod"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Lottery </a:t>
            </a:r>
          </a:p>
          <a:p>
            <a:pPr lvl="1">
              <a:buClr>
                <a:schemeClr val="tx2"/>
              </a:buClr>
            </a:pPr>
            <a:r>
              <a:rPr lang="en-US" sz="1800" dirty="0" smtClean="0">
                <a:solidFill>
                  <a:schemeClr val="tx2"/>
                </a:solidFill>
              </a:rPr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sz="1800" dirty="0" smtClean="0">
                <a:solidFill>
                  <a:schemeClr val="tx2"/>
                </a:solidFill>
              </a:rPr>
              <a:t>Straight lottery for all rising sophomores</a:t>
            </a: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7582"/>
            <a:ext cx="8153400" cy="120248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1: April 10</a:t>
            </a:r>
            <a:r>
              <a:rPr lang="en-US" sz="5400" b="1" baseline="30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pm</a:t>
            </a:r>
            <a:r>
              <a:rPr lang="en-US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East Suites &amp; Singles</a:t>
            </a:r>
            <a:endParaRPr lang="en-US" sz="4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99795" y="2263588"/>
            <a:ext cx="6196405" cy="3984812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1600" b="1" u="sng" dirty="0" smtClean="0">
                <a:solidFill>
                  <a:schemeClr val="tx2"/>
                </a:solidFill>
              </a:rPr>
              <a:t>East 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Double rooms 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Shared living room and bathroom</a:t>
            </a:r>
          </a:p>
          <a:p>
            <a:pPr>
              <a:buClr>
                <a:schemeClr val="tx2"/>
              </a:buClr>
            </a:pPr>
            <a:r>
              <a:rPr lang="en-US" sz="1600" b="1" u="sng" dirty="0">
                <a:solidFill>
                  <a:schemeClr val="tx2"/>
                </a:solidFill>
              </a:rPr>
              <a:t>Singles: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75 singles </a:t>
            </a:r>
            <a:r>
              <a:rPr lang="en-US" sz="1600" dirty="0" smtClean="0">
                <a:solidFill>
                  <a:schemeClr val="tx2"/>
                </a:solidFill>
              </a:rPr>
              <a:t>in Nathan Hall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Approximately </a:t>
            </a:r>
            <a:r>
              <a:rPr lang="en-US" sz="1600" dirty="0">
                <a:solidFill>
                  <a:schemeClr val="tx2"/>
                </a:solidFill>
              </a:rPr>
              <a:t>24 singles in current residence halls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Additional </a:t>
            </a:r>
            <a:r>
              <a:rPr lang="en-US" sz="1600" dirty="0" smtClean="0">
                <a:solidFill>
                  <a:schemeClr val="tx2"/>
                </a:solidFill>
              </a:rPr>
              <a:t>cost for </a:t>
            </a:r>
            <a:r>
              <a:rPr lang="en-US" sz="1600" dirty="0">
                <a:solidFill>
                  <a:schemeClr val="tx2"/>
                </a:solidFill>
              </a:rPr>
              <a:t>all </a:t>
            </a:r>
            <a:r>
              <a:rPr lang="en-US" sz="1600" dirty="0" smtClean="0">
                <a:solidFill>
                  <a:schemeClr val="tx2"/>
                </a:solidFill>
              </a:rPr>
              <a:t>singles</a:t>
            </a:r>
          </a:p>
          <a:p>
            <a:pPr lvl="1">
              <a:buClr>
                <a:schemeClr val="tx2"/>
              </a:buClr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14600"/>
            <a:ext cx="5943600" cy="3200400"/>
          </a:xfrm>
        </p:spPr>
        <p:txBody>
          <a:bodyPr>
            <a:normAutofit/>
          </a:bodyPr>
          <a:lstStyle/>
          <a:p>
            <a:pPr marL="0" indent="0">
              <a:buClr>
                <a:schemeClr val="tx2"/>
              </a:buClr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Standard </a:t>
            </a:r>
            <a:r>
              <a:rPr lang="en-US" sz="2000" b="1" u="sng" dirty="0">
                <a:solidFill>
                  <a:schemeClr val="tx2"/>
                </a:solidFill>
              </a:rPr>
              <a:t>doubles</a:t>
            </a:r>
            <a:r>
              <a:rPr lang="en-US" sz="2000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Cloister, </a:t>
            </a:r>
            <a:r>
              <a:rPr lang="en-US" sz="2000" dirty="0" err="1">
                <a:solidFill>
                  <a:schemeClr val="tx2"/>
                </a:solidFill>
              </a:rPr>
              <a:t>Lesher</a:t>
            </a:r>
            <a:r>
              <a:rPr lang="en-US" sz="2000" dirty="0">
                <a:solidFill>
                  <a:schemeClr val="tx2"/>
                </a:solidFill>
              </a:rPr>
              <a:t>, South, Terrace, and </a:t>
            </a:r>
            <a:r>
              <a:rPr lang="en-US" sz="2000" dirty="0" err="1">
                <a:solidFill>
                  <a:schemeClr val="tx2"/>
                </a:solidFill>
              </a:rPr>
              <a:t>Tussey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2000" b="1" u="sng" dirty="0">
                <a:solidFill>
                  <a:schemeClr val="tx2"/>
                </a:solidFill>
              </a:rPr>
              <a:t>Multiples</a:t>
            </a:r>
            <a:r>
              <a:rPr lang="en-US" sz="2000" b="1" dirty="0">
                <a:solidFill>
                  <a:schemeClr val="tx2"/>
                </a:solidFill>
              </a:rPr>
              <a:t>: 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Triples, Quads, Houses, and Apartments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List of multiples available on the Room Draw website</a:t>
            </a:r>
          </a:p>
          <a:p>
            <a:pPr lvl="1">
              <a:buClr>
                <a:schemeClr val="tx2"/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2: April 11</a:t>
            </a:r>
            <a:r>
              <a:rPr lang="en-US" sz="5400" b="1" baseline="30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8 pm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#s 1-500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14600"/>
            <a:ext cx="5943600" cy="3200400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tx2"/>
              </a:buClr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b="1" dirty="0">
                <a:solidFill>
                  <a:schemeClr val="tx2"/>
                </a:solidFill>
              </a:rPr>
              <a:t>Remaining standard doubles: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2400" dirty="0">
                <a:solidFill>
                  <a:schemeClr val="tx2"/>
                </a:solidFill>
              </a:rPr>
              <a:t>Cloister, </a:t>
            </a:r>
            <a:r>
              <a:rPr lang="en-US" sz="2400" dirty="0" err="1">
                <a:solidFill>
                  <a:schemeClr val="tx2"/>
                </a:solidFill>
              </a:rPr>
              <a:t>Lesher</a:t>
            </a:r>
            <a:r>
              <a:rPr lang="en-US" sz="2400" dirty="0">
                <a:solidFill>
                  <a:schemeClr val="tx2"/>
                </a:solidFill>
              </a:rPr>
              <a:t>, South, Terrace, and </a:t>
            </a:r>
            <a:r>
              <a:rPr lang="en-US" sz="2400" dirty="0" err="1">
                <a:solidFill>
                  <a:schemeClr val="tx2"/>
                </a:solidFill>
              </a:rPr>
              <a:t>Tussey</a:t>
            </a:r>
            <a:endParaRPr lang="en-US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b="1" dirty="0">
                <a:solidFill>
                  <a:schemeClr val="tx2"/>
                </a:solidFill>
              </a:rPr>
              <a:t>Remaining rooms/multiples: 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2400" dirty="0">
                <a:solidFill>
                  <a:schemeClr val="tx2"/>
                </a:solidFill>
              </a:rPr>
              <a:t>Singles and East Suites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2400" dirty="0">
                <a:solidFill>
                  <a:schemeClr val="tx2"/>
                </a:solidFill>
              </a:rPr>
              <a:t>Triples, Quads, </a:t>
            </a:r>
            <a:r>
              <a:rPr lang="en-US" sz="2400" dirty="0" err="1">
                <a:solidFill>
                  <a:schemeClr val="tx2"/>
                </a:solidFill>
              </a:rPr>
              <a:t>Quints</a:t>
            </a:r>
            <a:r>
              <a:rPr lang="en-US" sz="2400" dirty="0">
                <a:solidFill>
                  <a:schemeClr val="tx2"/>
                </a:solidFill>
              </a:rPr>
              <a:t>, Houses, and Apartments</a:t>
            </a:r>
            <a:endParaRPr lang="en-US" dirty="0">
              <a:solidFill>
                <a:schemeClr val="tx2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3: April 13</a:t>
            </a:r>
            <a:r>
              <a:rPr lang="en-US" sz="5400" b="1" baseline="30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8 pm</a:t>
            </a: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#s 500 +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0248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</a:t>
            </a:r>
            <a:br>
              <a:rPr lang="en-US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Letter</a:t>
            </a:r>
            <a:endParaRPr lang="en-US" sz="6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14600"/>
            <a:ext cx="4152900" cy="31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Proxy Form</a:t>
            </a:r>
            <a:endParaRPr lang="en-US" sz="8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263588"/>
            <a:ext cx="6196405" cy="3603812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You only need a Proxy </a:t>
            </a:r>
            <a:r>
              <a:rPr lang="en-US" sz="2000" dirty="0">
                <a:solidFill>
                  <a:schemeClr val="tx2"/>
                </a:solidFill>
              </a:rPr>
              <a:t>F</a:t>
            </a:r>
            <a:r>
              <a:rPr lang="en-US" sz="2000" dirty="0" smtClean="0">
                <a:solidFill>
                  <a:schemeClr val="tx2"/>
                </a:solidFill>
              </a:rPr>
              <a:t>orm if the person with the best lottery number cannot be present at Room Draw.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Your </a:t>
            </a:r>
            <a:r>
              <a:rPr lang="en-US" sz="2000" dirty="0">
                <a:solidFill>
                  <a:schemeClr val="tx2"/>
                </a:solidFill>
              </a:rPr>
              <a:t>proxy MUST bring this signed form to Room Draw along with their Juniata ID and </a:t>
            </a:r>
            <a:r>
              <a:rPr lang="en-US" sz="2000" dirty="0" smtClean="0">
                <a:solidFill>
                  <a:schemeClr val="tx2"/>
                </a:solidFill>
              </a:rPr>
              <a:t>BOTH Room </a:t>
            </a:r>
            <a:r>
              <a:rPr lang="en-US" sz="2000" dirty="0">
                <a:solidFill>
                  <a:schemeClr val="tx2"/>
                </a:solidFill>
              </a:rPr>
              <a:t>Draw </a:t>
            </a:r>
            <a:r>
              <a:rPr lang="en-US" sz="2000" dirty="0" smtClean="0">
                <a:solidFill>
                  <a:schemeClr val="tx2"/>
                </a:solidFill>
              </a:rPr>
              <a:t>Letters or </a:t>
            </a:r>
            <a:r>
              <a:rPr lang="en-US" sz="2000" dirty="0">
                <a:solidFill>
                  <a:schemeClr val="tx2"/>
                </a:solidFill>
              </a:rPr>
              <a:t>they will NOT be permitted to participate in Room Draw on your behalf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Clr>
                <a:schemeClr val="tx2"/>
              </a:buClr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Form can be found under “Room Draw” tab on the website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Room Draw Letters for those individuals who are studying abroad can be picked up in the Residential Life office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" y="166577"/>
            <a:ext cx="9076127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72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2"/>
                </a:solidFill>
              </a:rPr>
              <a:t>Come to our info session on </a:t>
            </a:r>
            <a:r>
              <a:rPr lang="en-US" sz="3600" b="1" u="sng" dirty="0" smtClean="0">
                <a:solidFill>
                  <a:schemeClr val="tx2"/>
                </a:solidFill>
              </a:rPr>
              <a:t>Monday, April 4</a:t>
            </a:r>
            <a:r>
              <a:rPr lang="en-US" sz="3600" b="1" u="sng" baseline="30000" dirty="0" smtClean="0">
                <a:solidFill>
                  <a:schemeClr val="tx2"/>
                </a:solidFill>
              </a:rPr>
              <a:t>th</a:t>
            </a:r>
            <a:r>
              <a:rPr lang="en-US" sz="3600" b="1" u="sng" dirty="0" smtClean="0">
                <a:solidFill>
                  <a:schemeClr val="tx2"/>
                </a:solidFill>
              </a:rPr>
              <a:t> </a:t>
            </a:r>
            <a:r>
              <a:rPr lang="en-US" sz="3600" b="1" u="sng" dirty="0">
                <a:solidFill>
                  <a:schemeClr val="tx2"/>
                </a:solidFill>
              </a:rPr>
              <a:t>at 9pm in Sill Boardroom </a:t>
            </a:r>
            <a:r>
              <a:rPr lang="en-US" sz="3600" b="1" dirty="0">
                <a:solidFill>
                  <a:schemeClr val="tx2"/>
                </a:solidFill>
              </a:rPr>
              <a:t>or consider applying for an international roommate.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442</TotalTime>
  <Words>323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Brush Script MT</vt:lpstr>
      <vt:lpstr>Calibri</vt:lpstr>
      <vt:lpstr>Constantia</vt:lpstr>
      <vt:lpstr>Franklin Gothic Book</vt:lpstr>
      <vt:lpstr>Rage Italic</vt:lpstr>
      <vt:lpstr>Pushpin</vt:lpstr>
      <vt:lpstr>Room Draw 2016</vt:lpstr>
      <vt:lpstr>Priority Numbers Highest Priority # is 1</vt:lpstr>
      <vt:lpstr>Day 1: April 10th, 8 pm East Suites &amp; Singles</vt:lpstr>
      <vt:lpstr>PowerPoint Presentation</vt:lpstr>
      <vt:lpstr>PowerPoint Presentation</vt:lpstr>
      <vt:lpstr>Sample Room  Draw Letter</vt:lpstr>
      <vt:lpstr>Proxy Form</vt:lpstr>
      <vt:lpstr>PowerPoint Presentation</vt:lpstr>
      <vt:lpstr>Looking for a Roommate?!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Walker, Celine (walkerc)</cp:lastModifiedBy>
  <cp:revision>41</cp:revision>
  <cp:lastPrinted>2014-03-04T01:11:51Z</cp:lastPrinted>
  <dcterms:created xsi:type="dcterms:W3CDTF">2012-02-28T14:27:41Z</dcterms:created>
  <dcterms:modified xsi:type="dcterms:W3CDTF">2016-02-23T18:16:22Z</dcterms:modified>
</cp:coreProperties>
</file>