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8" r:id="rId6"/>
    <p:sldId id="256" r:id="rId7"/>
    <p:sldId id="270" r:id="rId8"/>
    <p:sldId id="271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9B0D0B8-575A-4E3D-9A4A-57DEC7C3821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" y="1828800"/>
            <a:ext cx="7445829" cy="8382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Selection 2018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3" y="2438400"/>
            <a:ext cx="7141031" cy="2057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9:00am – 5:00pm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Eagles Nook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484" y="4648200"/>
            <a:ext cx="71410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Office of Residential Life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residentiallife@juniata.edu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www.juniata.edu/reslife</a:t>
            </a:r>
          </a:p>
          <a:p>
            <a:pPr algn="ctr"/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524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Priority # is 1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020" y="2057400"/>
            <a:ext cx="6934200" cy="38180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seniors </a:t>
            </a:r>
            <a:r>
              <a:rPr lang="en-US" sz="1800" dirty="0" smtClean="0">
                <a:solidFill>
                  <a:schemeClr val="tx2"/>
                </a:solidFill>
              </a:rPr>
              <a:t>(December 2018 &amp; May 2019),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juniors (December </a:t>
            </a:r>
            <a:r>
              <a:rPr lang="en-US" sz="1800" dirty="0" smtClean="0">
                <a:solidFill>
                  <a:schemeClr val="tx2"/>
                </a:solidFill>
              </a:rPr>
              <a:t>2019 </a:t>
            </a:r>
            <a:r>
              <a:rPr lang="en-US" sz="1800" dirty="0">
                <a:solidFill>
                  <a:schemeClr val="tx2"/>
                </a:solidFill>
              </a:rPr>
              <a:t>&amp; May </a:t>
            </a:r>
            <a:r>
              <a:rPr lang="en-US" sz="1800" dirty="0" smtClean="0">
                <a:solidFill>
                  <a:schemeClr val="tx2"/>
                </a:solidFill>
              </a:rPr>
              <a:t>2020), 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</a:t>
            </a:r>
            <a:r>
              <a:rPr lang="en-US" sz="1800" dirty="0" smtClean="0">
                <a:solidFill>
                  <a:schemeClr val="tx2"/>
                </a:solidFill>
              </a:rPr>
              <a:t>Sophomores (May 2021 &amp; May 2022)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>
                <a:solidFill>
                  <a:schemeClr val="tx2"/>
                </a:solidFill>
              </a:rPr>
              <a:t>Lottery 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Just lottery for all rising </a:t>
            </a:r>
            <a:r>
              <a:rPr lang="en-US" sz="1800" dirty="0" smtClean="0">
                <a:solidFill>
                  <a:schemeClr val="tx2"/>
                </a:solidFill>
              </a:rPr>
              <a:t>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GPA Brackets for rising seniors and juniors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   4.0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3.56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3.55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3.17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3.16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2.7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2.69 &amp; below</a:t>
            </a:r>
          </a:p>
          <a:p>
            <a:pPr marL="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9600"/>
            <a:ext cx="8153400" cy="123981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#1: Multiples (3 or More)</a:t>
            </a:r>
            <a:b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9 - 12</a:t>
            </a:r>
            <a:b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2133600"/>
            <a:ext cx="6705600" cy="3886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1700" dirty="0" smtClean="0">
                <a:solidFill>
                  <a:schemeClr val="tx2"/>
                </a:solidFill>
              </a:rPr>
              <a:t>A </a:t>
            </a:r>
            <a:r>
              <a:rPr lang="en-US" sz="1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Priority </a:t>
            </a:r>
            <a:r>
              <a:rPr lang="en-US" sz="1700" dirty="0" smtClean="0">
                <a:solidFill>
                  <a:schemeClr val="tx2"/>
                </a:solidFill>
              </a:rPr>
              <a:t>number </a:t>
            </a:r>
            <a:r>
              <a:rPr lang="en-US" sz="1700" dirty="0">
                <a:solidFill>
                  <a:schemeClr val="tx2"/>
                </a:solidFill>
              </a:rPr>
              <a:t>will be </a:t>
            </a:r>
            <a:r>
              <a:rPr lang="en-US" sz="1700" dirty="0" smtClean="0">
                <a:solidFill>
                  <a:schemeClr val="tx2"/>
                </a:solidFill>
              </a:rPr>
              <a:t>generated, based on the average of individual </a:t>
            </a:r>
            <a:r>
              <a:rPr lang="en-US" sz="1700" dirty="0">
                <a:solidFill>
                  <a:schemeClr val="tx2"/>
                </a:solidFill>
              </a:rPr>
              <a:t>priority </a:t>
            </a:r>
            <a:r>
              <a:rPr lang="en-US" sz="1700" dirty="0" smtClean="0">
                <a:solidFill>
                  <a:schemeClr val="tx2"/>
                </a:solidFill>
              </a:rPr>
              <a:t>numbers. </a:t>
            </a:r>
            <a:r>
              <a:rPr lang="en-US" sz="1700" dirty="0">
                <a:solidFill>
                  <a:schemeClr val="tx2"/>
                </a:solidFill>
              </a:rPr>
              <a:t>This </a:t>
            </a:r>
            <a:r>
              <a:rPr lang="en-US" sz="1700" dirty="0" smtClean="0">
                <a:solidFill>
                  <a:schemeClr val="tx2"/>
                </a:solidFill>
              </a:rPr>
              <a:t>group priority </a:t>
            </a:r>
            <a:r>
              <a:rPr lang="en-US" sz="1700" dirty="0">
                <a:solidFill>
                  <a:schemeClr val="tx2"/>
                </a:solidFill>
              </a:rPr>
              <a:t>number will be used to determine selection </a:t>
            </a:r>
            <a:r>
              <a:rPr lang="en-US" sz="1700" dirty="0" smtClean="0">
                <a:solidFill>
                  <a:schemeClr val="tx2"/>
                </a:solidFill>
              </a:rPr>
              <a:t>order </a:t>
            </a:r>
            <a:r>
              <a:rPr lang="en-US" sz="1700" dirty="0">
                <a:solidFill>
                  <a:schemeClr val="tx2"/>
                </a:solidFill>
              </a:rPr>
              <a:t>for multiple housing. </a:t>
            </a:r>
          </a:p>
          <a:p>
            <a:pPr>
              <a:buClr>
                <a:schemeClr val="tx2"/>
              </a:buClr>
            </a:pPr>
            <a:endParaRPr lang="en-US" sz="1700" b="1" u="sng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East 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Double rooms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Shared living room and bathroom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Air conditioned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Houses and apartments: 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</a:t>
            </a:r>
            <a:r>
              <a:rPr lang="en-US" sz="1700" dirty="0" smtClean="0">
                <a:solidFill>
                  <a:schemeClr val="tx2"/>
                </a:solidFill>
              </a:rPr>
              <a:t>: Mission, Pink, Hess, 2111, 305 College Ave, 614, 1731, 1815, 1931 </a:t>
            </a:r>
            <a:endParaRPr lang="en-US" sz="17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All have shared </a:t>
            </a:r>
            <a:r>
              <a:rPr lang="en-US" sz="1700" dirty="0" smtClean="0">
                <a:solidFill>
                  <a:schemeClr val="tx2"/>
                </a:solidFill>
              </a:rPr>
              <a:t>kitchen, living </a:t>
            </a:r>
            <a:r>
              <a:rPr lang="en-US" sz="1700" dirty="0">
                <a:solidFill>
                  <a:schemeClr val="tx2"/>
                </a:solidFill>
              </a:rPr>
              <a:t>room and </a:t>
            </a:r>
            <a:r>
              <a:rPr lang="en-US" sz="1700" dirty="0" smtClean="0">
                <a:solidFill>
                  <a:schemeClr val="tx2"/>
                </a:solidFill>
              </a:rPr>
              <a:t>bathroom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Triple and Quad rooms: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</a:t>
            </a:r>
            <a:r>
              <a:rPr lang="en-US" sz="1700" dirty="0" smtClean="0">
                <a:solidFill>
                  <a:schemeClr val="tx2"/>
                </a:solidFill>
              </a:rPr>
              <a:t> South, Cloister, Lesher</a:t>
            </a: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r>
              <a:rPr lang="en-US" sz="1700" b="1" i="1" dirty="0" smtClean="0">
                <a:solidFill>
                  <a:schemeClr val="accent2"/>
                </a:solidFill>
              </a:rPr>
              <a:t>All Roommates must select and confirm each other beforehand. 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172467"/>
            <a:ext cx="5943600" cy="3542533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Nathan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All Nathan </a:t>
            </a:r>
            <a:r>
              <a:rPr lang="en-US" sz="1600" dirty="0" smtClean="0">
                <a:solidFill>
                  <a:schemeClr val="tx2"/>
                </a:solidFill>
              </a:rPr>
              <a:t>rooms  (including connecting singles)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800" b="1" u="sng" dirty="0" smtClean="0">
                <a:solidFill>
                  <a:schemeClr val="tx2"/>
                </a:solidFill>
              </a:rPr>
              <a:t>Other locations with single rooms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Lesher x 1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Tussey x 1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Terrace x 1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Cloister x 1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Pink </a:t>
            </a:r>
            <a:r>
              <a:rPr lang="en-US" sz="1600" dirty="0" smtClean="0">
                <a:solidFill>
                  <a:schemeClr val="tx2"/>
                </a:solidFill>
              </a:rPr>
              <a:t>Palace x 3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endParaRPr lang="en-US" sz="1600" b="1" i="1" dirty="0" smtClean="0">
              <a:solidFill>
                <a:schemeClr val="accent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r>
              <a:rPr lang="en-US" sz="1600" b="1" i="1" dirty="0" smtClean="0">
                <a:solidFill>
                  <a:schemeClr val="accent2"/>
                </a:solidFill>
              </a:rPr>
              <a:t>Please note all single rooms have a higher room rate.</a:t>
            </a:r>
            <a:endParaRPr lang="en-US" sz="11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#2 : Single Rooms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13 - 16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400800" cy="3200400"/>
          </a:xfrm>
        </p:spPr>
        <p:txBody>
          <a:bodyPr>
            <a:normAutofit lnSpcReduction="1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Within a pair, the 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individual priority number </a:t>
            </a:r>
            <a:r>
              <a:rPr lang="en-US" sz="2000" dirty="0" smtClean="0">
                <a:solidFill>
                  <a:schemeClr val="tx2"/>
                </a:solidFill>
              </a:rPr>
              <a:t>will used to determine the order for room selection. </a:t>
            </a:r>
          </a:p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Standard </a:t>
            </a:r>
            <a:r>
              <a:rPr lang="en-US" sz="2000" b="1" u="sng" dirty="0">
                <a:solidFill>
                  <a:schemeClr val="tx2"/>
                </a:solidFill>
              </a:rPr>
              <a:t>doubles</a:t>
            </a:r>
            <a:r>
              <a:rPr lang="en-US" sz="2000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Cloister 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Lesher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South 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Tussey Terrace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2000" b="1" dirty="0" smtClean="0">
                <a:solidFill>
                  <a:schemeClr val="tx2"/>
                </a:solidFill>
              </a:rPr>
              <a:t>Any remaining spaces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544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#3: Double Rooms 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17 – 20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927282" y="864829"/>
            <a:ext cx="3064827" cy="150303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Selection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394496"/>
            <a:ext cx="3300714" cy="340799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9" y="914400"/>
            <a:ext cx="3203711" cy="148009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8" y="2526447"/>
            <a:ext cx="3203711" cy="1664553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419600"/>
            <a:ext cx="335610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588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76401"/>
            <a:ext cx="6196405" cy="40466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Come to our </a:t>
            </a:r>
            <a:r>
              <a:rPr lang="en-US" sz="3600" b="1" dirty="0" smtClean="0">
                <a:solidFill>
                  <a:schemeClr val="tx2"/>
                </a:solidFill>
              </a:rPr>
              <a:t>Roommate Mixer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March 29 at 7 PM &amp; April 4 at 9 PM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in Neff Hall, VLB. 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Search for a roommate on 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Eagles Nook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Applying </a:t>
            </a:r>
            <a:r>
              <a:rPr lang="en-US" sz="3600" b="1" dirty="0">
                <a:solidFill>
                  <a:schemeClr val="tx2"/>
                </a:solidFill>
              </a:rPr>
              <a:t>for an international </a:t>
            </a:r>
            <a:r>
              <a:rPr lang="en-US" sz="3600" b="1" dirty="0" smtClean="0">
                <a:solidFill>
                  <a:schemeClr val="tx2"/>
                </a:solidFill>
              </a:rPr>
              <a:t>roommate through the Eagles Nook.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before Room Draw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7"/>
            <a:ext cx="6196405" cy="370300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Complete </a:t>
            </a:r>
            <a:r>
              <a:rPr lang="en-US" dirty="0"/>
              <a:t>the housing </a:t>
            </a:r>
            <a:r>
              <a:rPr lang="en-US" dirty="0" smtClean="0"/>
              <a:t>application by April 5.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and confirm all </a:t>
            </a:r>
            <a:r>
              <a:rPr lang="en-US" dirty="0" smtClean="0"/>
              <a:t>roommates </a:t>
            </a:r>
            <a:r>
              <a:rPr lang="en-US" dirty="0"/>
              <a:t>by April 5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your selection start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Designate </a:t>
            </a:r>
            <a:r>
              <a:rPr lang="en-US" dirty="0"/>
              <a:t>one person to select housing for your group or pair.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an alarm for your </a:t>
            </a:r>
            <a:r>
              <a:rPr lang="en-US" dirty="0" smtClean="0"/>
              <a:t>selection time. </a:t>
            </a:r>
          </a:p>
          <a:p>
            <a:pPr marL="365760" lvl="1" indent="0" algn="ctr">
              <a:buNone/>
            </a:pPr>
            <a:r>
              <a:rPr lang="en-US" sz="1800" dirty="0" smtClean="0"/>
              <a:t>(</a:t>
            </a:r>
            <a:r>
              <a:rPr lang="en-US" sz="1800" dirty="0"/>
              <a:t>Note: you will have 10 minutes before the next group or person can select </a:t>
            </a:r>
            <a:r>
              <a:rPr lang="en-US" sz="1800" dirty="0" smtClean="0"/>
              <a:t>housing)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confirmation email to make sure everything is accurate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 algn="ctr"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Once you participate in one selection, you will be removed from the others.</a:t>
            </a:r>
            <a:endParaRPr lang="en-US" sz="1900" b="1" i="1" dirty="0">
              <a:solidFill>
                <a:schemeClr val="accent2"/>
              </a:solidFill>
            </a:endParaRP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4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1680</TotalTime>
  <Words>428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Calibri</vt:lpstr>
      <vt:lpstr>Constantia</vt:lpstr>
      <vt:lpstr>Franklin Gothic Book</vt:lpstr>
      <vt:lpstr>Rage Italic</vt:lpstr>
      <vt:lpstr>Pushpin</vt:lpstr>
      <vt:lpstr>Housing Selection 2018</vt:lpstr>
      <vt:lpstr>Priority Numbers Best Priority # is 1</vt:lpstr>
      <vt:lpstr> Selection #1: Multiples (3 or More) April 9 - 12 </vt:lpstr>
      <vt:lpstr>PowerPoint Presentation</vt:lpstr>
      <vt:lpstr>PowerPoint Presentation</vt:lpstr>
      <vt:lpstr>Sample Room Selection</vt:lpstr>
      <vt:lpstr>Looking for a Roommate?!</vt:lpstr>
      <vt:lpstr>Things to do before Room Draw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Hooper-Conway, Penny (conwayp)</cp:lastModifiedBy>
  <cp:revision>63</cp:revision>
  <cp:lastPrinted>2014-03-04T01:11:51Z</cp:lastPrinted>
  <dcterms:created xsi:type="dcterms:W3CDTF">2012-02-28T14:27:41Z</dcterms:created>
  <dcterms:modified xsi:type="dcterms:W3CDTF">2018-03-29T15:10:33Z</dcterms:modified>
</cp:coreProperties>
</file>